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76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 Clause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Full Join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724400" cy="224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1441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Table: students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371600"/>
            <a:ext cx="99157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43600" y="990600"/>
            <a:ext cx="180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Table: departments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810000"/>
            <a:ext cx="858691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Full Join –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219200"/>
            <a:ext cx="838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$statement = $</a:t>
            </a:r>
            <a:r>
              <a:rPr lang="en-US" dirty="0" err="1" smtClean="0"/>
              <a:t>conn</a:t>
            </a:r>
            <a:r>
              <a:rPr lang="en-US" dirty="0" smtClean="0"/>
              <a:t>-&gt;prepare("SELECT</a:t>
            </a:r>
          </a:p>
          <a:p>
            <a:r>
              <a:rPr lang="en-US" dirty="0" smtClean="0"/>
              <a:t>                                s.id as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s.department_id</a:t>
            </a:r>
            <a:r>
              <a:rPr lang="en-US" dirty="0" smtClean="0"/>
              <a:t>,  </a:t>
            </a:r>
            <a:r>
              <a:rPr lang="en-US" dirty="0" err="1" smtClean="0"/>
              <a:t>s.firstname</a:t>
            </a:r>
            <a:r>
              <a:rPr lang="en-US" dirty="0" smtClean="0"/>
              <a:t>,  </a:t>
            </a:r>
            <a:r>
              <a:rPr lang="en-US" dirty="0" err="1" smtClean="0"/>
              <a:t>s.lastname</a:t>
            </a:r>
            <a:r>
              <a:rPr lang="en-US" dirty="0" smtClean="0"/>
              <a:t>,  </a:t>
            </a:r>
            <a:r>
              <a:rPr lang="en-US" dirty="0" err="1" smtClean="0"/>
              <a:t>s.email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s.age</a:t>
            </a:r>
            <a:r>
              <a:rPr lang="en-US" dirty="0" smtClean="0"/>
              <a:t>, </a:t>
            </a:r>
            <a:r>
              <a:rPr lang="en-US" dirty="0" err="1" smtClean="0"/>
              <a:t>s.city</a:t>
            </a:r>
            <a:r>
              <a:rPr lang="en-US" dirty="0" smtClean="0"/>
              <a:t>, d.id as did,  d.name as </a:t>
            </a:r>
            <a:r>
              <a:rPr lang="en-US" dirty="0" err="1" smtClean="0"/>
              <a:t>dname</a:t>
            </a:r>
            <a:endParaRPr lang="en-US" dirty="0" smtClean="0"/>
          </a:p>
          <a:p>
            <a:r>
              <a:rPr lang="en-US" dirty="0" smtClean="0"/>
              <a:t>                                FROM students s</a:t>
            </a:r>
          </a:p>
          <a:p>
            <a:r>
              <a:rPr lang="en-US" dirty="0" smtClean="0"/>
              <a:t>                                LEFT JOIN departments d</a:t>
            </a:r>
          </a:p>
          <a:p>
            <a:r>
              <a:rPr lang="en-US" dirty="0" smtClean="0"/>
              <a:t>                                ON </a:t>
            </a:r>
            <a:r>
              <a:rPr lang="en-US" dirty="0" err="1" smtClean="0"/>
              <a:t>s.department_id</a:t>
            </a:r>
            <a:r>
              <a:rPr lang="en-US" dirty="0" smtClean="0"/>
              <a:t> = d.id</a:t>
            </a:r>
          </a:p>
          <a:p>
            <a:r>
              <a:rPr lang="en-US" dirty="0" smtClean="0"/>
              <a:t>                                </a:t>
            </a:r>
          </a:p>
          <a:p>
            <a:r>
              <a:rPr lang="en-US" dirty="0" smtClean="0"/>
              <a:t>                                UNION </a:t>
            </a:r>
          </a:p>
          <a:p>
            <a:r>
              <a:rPr lang="en-US" dirty="0" smtClean="0"/>
              <a:t>                                                                </a:t>
            </a:r>
          </a:p>
          <a:p>
            <a:r>
              <a:rPr lang="en-US" dirty="0" smtClean="0"/>
              <a:t>                                SELECT</a:t>
            </a:r>
          </a:p>
          <a:p>
            <a:r>
              <a:rPr lang="en-US" dirty="0" smtClean="0"/>
              <a:t>                                s.id as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s.department_id</a:t>
            </a:r>
            <a:r>
              <a:rPr lang="en-US" dirty="0" smtClean="0"/>
              <a:t>,  </a:t>
            </a:r>
            <a:r>
              <a:rPr lang="en-US" dirty="0" err="1" smtClean="0"/>
              <a:t>s.firstname</a:t>
            </a:r>
            <a:r>
              <a:rPr lang="en-US" dirty="0" smtClean="0"/>
              <a:t>,  </a:t>
            </a:r>
            <a:r>
              <a:rPr lang="en-US" dirty="0" err="1" smtClean="0"/>
              <a:t>s.lastname</a:t>
            </a:r>
            <a:r>
              <a:rPr lang="en-US" dirty="0" smtClean="0"/>
              <a:t>,  </a:t>
            </a:r>
            <a:r>
              <a:rPr lang="en-US" dirty="0" err="1" smtClean="0"/>
              <a:t>s.email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s.age</a:t>
            </a:r>
            <a:r>
              <a:rPr lang="en-US" dirty="0" smtClean="0"/>
              <a:t>, </a:t>
            </a:r>
            <a:r>
              <a:rPr lang="en-US" dirty="0" err="1" smtClean="0"/>
              <a:t>s.city</a:t>
            </a:r>
            <a:r>
              <a:rPr lang="en-US" dirty="0" smtClean="0"/>
              <a:t>, d.id as did,  d.name as </a:t>
            </a:r>
            <a:r>
              <a:rPr lang="en-US" dirty="0" err="1" smtClean="0"/>
              <a:t>dname</a:t>
            </a:r>
            <a:endParaRPr lang="en-US" dirty="0" smtClean="0"/>
          </a:p>
          <a:p>
            <a:r>
              <a:rPr lang="en-US" dirty="0" smtClean="0"/>
              <a:t>                                FROM students s</a:t>
            </a:r>
          </a:p>
          <a:p>
            <a:r>
              <a:rPr lang="en-US" dirty="0" smtClean="0"/>
              <a:t>                                RIGHT JOIN departments d</a:t>
            </a:r>
          </a:p>
          <a:p>
            <a:r>
              <a:rPr lang="en-US" dirty="0" smtClean="0"/>
              <a:t>                                ON </a:t>
            </a:r>
            <a:r>
              <a:rPr lang="en-US" dirty="0" err="1" smtClean="0"/>
              <a:t>s.department_id</a:t>
            </a:r>
            <a:r>
              <a:rPr lang="en-US" dirty="0" smtClean="0"/>
              <a:t> = d.id");</a:t>
            </a:r>
          </a:p>
          <a:p>
            <a:endParaRPr lang="en-US" dirty="0" smtClean="0"/>
          </a:p>
          <a:p>
            <a:r>
              <a:rPr lang="en-US" dirty="0" smtClean="0"/>
              <a:t>    $statement-&gt;execute();</a:t>
            </a:r>
          </a:p>
          <a:p>
            <a:r>
              <a:rPr lang="en-US" dirty="0" smtClean="0"/>
              <a:t>    $result = $statement-&gt;</a:t>
            </a:r>
            <a:r>
              <a:rPr lang="en-US" dirty="0" err="1" smtClean="0"/>
              <a:t>fetchAll</a:t>
            </a:r>
            <a:r>
              <a:rPr lang="en-US" dirty="0" smtClean="0"/>
              <a:t>(PDO::FETCH_ASSOC);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 JOIN clause is used to combine rows from two or more tables, based on a related column between them.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48000"/>
            <a:ext cx="470535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Inner Join:</a:t>
            </a:r>
            <a:br>
              <a:rPr lang="en-US" sz="2400" dirty="0" smtClean="0"/>
            </a:br>
            <a:r>
              <a:rPr lang="en-US" sz="2400" dirty="0" smtClean="0"/>
              <a:t>Returns records that have matching values in both tables</a:t>
            </a:r>
          </a:p>
          <a:p>
            <a:endParaRPr lang="en-US" sz="2400" dirty="0" smtClean="0"/>
          </a:p>
          <a:p>
            <a:r>
              <a:rPr lang="en-US" sz="2400" dirty="0" smtClean="0"/>
              <a:t>Left (outer) Join:</a:t>
            </a:r>
            <a:br>
              <a:rPr lang="en-US" sz="2400" dirty="0" smtClean="0"/>
            </a:br>
            <a:r>
              <a:rPr lang="en-US" sz="2400" dirty="0" smtClean="0"/>
              <a:t>Returns all records from the left table, and the matched records from the right table</a:t>
            </a:r>
          </a:p>
          <a:p>
            <a:endParaRPr lang="en-US" sz="2400" dirty="0" smtClean="0"/>
          </a:p>
          <a:p>
            <a:r>
              <a:rPr lang="en-US" sz="2400" dirty="0" smtClean="0"/>
              <a:t>Right (outer) Join:</a:t>
            </a:r>
            <a:br>
              <a:rPr lang="en-US" sz="2400" dirty="0" smtClean="0"/>
            </a:br>
            <a:r>
              <a:rPr lang="en-US" sz="2400" dirty="0" smtClean="0"/>
              <a:t>Returns all records from the right table, and the matched records from the left table</a:t>
            </a:r>
          </a:p>
          <a:p>
            <a:endParaRPr lang="en-US" sz="2400" dirty="0" smtClean="0"/>
          </a:p>
          <a:p>
            <a:r>
              <a:rPr lang="en-US" sz="2400" dirty="0" smtClean="0"/>
              <a:t>Full (outer) Join:</a:t>
            </a:r>
            <a:br>
              <a:rPr lang="en-US" sz="2400" dirty="0" smtClean="0"/>
            </a:br>
            <a:r>
              <a:rPr lang="en-US" sz="2400" dirty="0" smtClean="0"/>
              <a:t>Returns all records when there is a match in either left or right table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Inner Join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724400" cy="224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1441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Table: students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371600"/>
            <a:ext cx="99157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43600" y="990600"/>
            <a:ext cx="180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Table: departments</a:t>
            </a:r>
            <a:endParaRPr lang="en-US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267200"/>
            <a:ext cx="83201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Inner Join –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2192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$statement = $</a:t>
            </a:r>
            <a:r>
              <a:rPr lang="en-US" dirty="0" err="1" smtClean="0"/>
              <a:t>conn</a:t>
            </a:r>
            <a:r>
              <a:rPr lang="en-US" dirty="0" smtClean="0"/>
              <a:t>-&gt;prepare("SELECT</a:t>
            </a:r>
          </a:p>
          <a:p>
            <a:r>
              <a:rPr lang="en-US" dirty="0" smtClean="0"/>
              <a:t>                                s.id as </a:t>
            </a:r>
            <a:r>
              <a:rPr lang="en-US" dirty="0" err="1" smtClean="0"/>
              <a:t>sid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s.department_id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s.firstname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s.lastname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s.email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s.age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s.city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d.id as did,</a:t>
            </a:r>
          </a:p>
          <a:p>
            <a:r>
              <a:rPr lang="en-US" dirty="0" smtClean="0"/>
              <a:t>                                d.name as </a:t>
            </a:r>
            <a:r>
              <a:rPr lang="en-US" dirty="0" err="1" smtClean="0"/>
              <a:t>dname</a:t>
            </a:r>
            <a:endParaRPr lang="en-US" dirty="0" smtClean="0"/>
          </a:p>
          <a:p>
            <a:r>
              <a:rPr lang="en-US" dirty="0" smtClean="0"/>
              <a:t>                                FROM students s</a:t>
            </a:r>
          </a:p>
          <a:p>
            <a:r>
              <a:rPr lang="en-US" dirty="0" smtClean="0"/>
              <a:t>                                INNER JOIN departments d</a:t>
            </a:r>
          </a:p>
          <a:p>
            <a:r>
              <a:rPr lang="en-US" dirty="0" smtClean="0"/>
              <a:t>                                ON </a:t>
            </a:r>
            <a:r>
              <a:rPr lang="en-US" dirty="0" err="1" smtClean="0"/>
              <a:t>s.department_id</a:t>
            </a:r>
            <a:r>
              <a:rPr lang="en-US" dirty="0" smtClean="0"/>
              <a:t> = d.id");</a:t>
            </a:r>
          </a:p>
          <a:p>
            <a:r>
              <a:rPr lang="en-US" dirty="0" smtClean="0"/>
              <a:t>    $statement-&gt;execute();</a:t>
            </a:r>
          </a:p>
          <a:p>
            <a:r>
              <a:rPr lang="en-US" dirty="0" smtClean="0"/>
              <a:t>    $result = $statement-&gt;</a:t>
            </a:r>
            <a:r>
              <a:rPr lang="en-US" dirty="0" err="1" smtClean="0"/>
              <a:t>fetchAll</a:t>
            </a:r>
            <a:r>
              <a:rPr lang="en-US" dirty="0" smtClean="0"/>
              <a:t>(PDO::FETCH_ASSOC);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Left Join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724400" cy="224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1441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Table: students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371600"/>
            <a:ext cx="99157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43600" y="990600"/>
            <a:ext cx="180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Table: departments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14800"/>
            <a:ext cx="869257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Left Join –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2192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$statement = $</a:t>
            </a:r>
            <a:r>
              <a:rPr lang="en-US" dirty="0" err="1" smtClean="0"/>
              <a:t>conn</a:t>
            </a:r>
            <a:r>
              <a:rPr lang="en-US" dirty="0" smtClean="0"/>
              <a:t>-&gt;prepare("SELECT</a:t>
            </a:r>
          </a:p>
          <a:p>
            <a:r>
              <a:rPr lang="en-US" dirty="0" smtClean="0"/>
              <a:t>                                s.id as </a:t>
            </a:r>
            <a:r>
              <a:rPr lang="en-US" dirty="0" err="1" smtClean="0"/>
              <a:t>sid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s.department_id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s.firstname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s.lastname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s.email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s.age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s.city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d.id as did,</a:t>
            </a:r>
          </a:p>
          <a:p>
            <a:r>
              <a:rPr lang="en-US" dirty="0" smtClean="0"/>
              <a:t>                                d.name as </a:t>
            </a:r>
            <a:r>
              <a:rPr lang="en-US" dirty="0" err="1" smtClean="0"/>
              <a:t>dname</a:t>
            </a:r>
            <a:endParaRPr lang="en-US" dirty="0" smtClean="0"/>
          </a:p>
          <a:p>
            <a:r>
              <a:rPr lang="en-US" dirty="0" smtClean="0"/>
              <a:t>                                FROM students s</a:t>
            </a:r>
          </a:p>
          <a:p>
            <a:r>
              <a:rPr lang="en-US" dirty="0" smtClean="0"/>
              <a:t>                                LEFT JOIN departments d</a:t>
            </a:r>
          </a:p>
          <a:p>
            <a:r>
              <a:rPr lang="en-US" dirty="0" smtClean="0"/>
              <a:t>                                ON </a:t>
            </a:r>
            <a:r>
              <a:rPr lang="en-US" dirty="0" err="1" smtClean="0"/>
              <a:t>s.department_id</a:t>
            </a:r>
            <a:r>
              <a:rPr lang="en-US" dirty="0" smtClean="0"/>
              <a:t> = d.id");</a:t>
            </a:r>
          </a:p>
          <a:p>
            <a:r>
              <a:rPr lang="en-US" dirty="0" smtClean="0"/>
              <a:t>    $statement-&gt;execute();</a:t>
            </a:r>
          </a:p>
          <a:p>
            <a:r>
              <a:rPr lang="en-US" dirty="0" smtClean="0"/>
              <a:t>    $result = $statement-&gt;</a:t>
            </a:r>
            <a:r>
              <a:rPr lang="en-US" dirty="0" err="1" smtClean="0"/>
              <a:t>fetchAll</a:t>
            </a:r>
            <a:r>
              <a:rPr lang="en-US" dirty="0" smtClean="0"/>
              <a:t>(PDO::FETCH_ASSOC);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Right Join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724400" cy="224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1441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Table: students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371600"/>
            <a:ext cx="99157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43600" y="990600"/>
            <a:ext cx="1800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Table: departments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962400"/>
            <a:ext cx="860015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Right Join –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2192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$statement = $</a:t>
            </a:r>
            <a:r>
              <a:rPr lang="en-US" dirty="0" err="1" smtClean="0"/>
              <a:t>conn</a:t>
            </a:r>
            <a:r>
              <a:rPr lang="en-US" dirty="0" smtClean="0"/>
              <a:t>-&gt;prepare("SELECT</a:t>
            </a:r>
          </a:p>
          <a:p>
            <a:r>
              <a:rPr lang="en-US" dirty="0" smtClean="0"/>
              <a:t>                                s.id as </a:t>
            </a:r>
            <a:r>
              <a:rPr lang="en-US" dirty="0" err="1" smtClean="0"/>
              <a:t>sid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s.department_id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s.firstname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s.lastname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s.email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s.age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</a:t>
            </a:r>
            <a:r>
              <a:rPr lang="en-US" dirty="0" err="1" smtClean="0"/>
              <a:t>s.city</a:t>
            </a:r>
            <a:r>
              <a:rPr lang="en-US" dirty="0" smtClean="0"/>
              <a:t>,</a:t>
            </a:r>
          </a:p>
          <a:p>
            <a:r>
              <a:rPr lang="en-US" dirty="0" smtClean="0"/>
              <a:t>                                d.id as did,</a:t>
            </a:r>
          </a:p>
          <a:p>
            <a:r>
              <a:rPr lang="en-US" dirty="0" smtClean="0"/>
              <a:t>                                d.name as </a:t>
            </a:r>
            <a:r>
              <a:rPr lang="en-US" dirty="0" err="1" smtClean="0"/>
              <a:t>dname</a:t>
            </a:r>
            <a:endParaRPr lang="en-US" dirty="0" smtClean="0"/>
          </a:p>
          <a:p>
            <a:r>
              <a:rPr lang="en-US" dirty="0" smtClean="0"/>
              <a:t>                                FROM students s</a:t>
            </a:r>
          </a:p>
          <a:p>
            <a:r>
              <a:rPr lang="en-US" dirty="0" smtClean="0"/>
              <a:t>                                RIGHT JOIN departments d</a:t>
            </a:r>
          </a:p>
          <a:p>
            <a:r>
              <a:rPr lang="en-US" dirty="0" smtClean="0"/>
              <a:t>                                ON </a:t>
            </a:r>
            <a:r>
              <a:rPr lang="en-US" dirty="0" err="1" smtClean="0"/>
              <a:t>s.department_id</a:t>
            </a:r>
            <a:r>
              <a:rPr lang="en-US" dirty="0" smtClean="0"/>
              <a:t> = d.id");</a:t>
            </a:r>
          </a:p>
          <a:p>
            <a:r>
              <a:rPr lang="en-US" dirty="0" smtClean="0"/>
              <a:t>    $statement-&gt;execute();</a:t>
            </a:r>
          </a:p>
          <a:p>
            <a:r>
              <a:rPr lang="en-US" dirty="0" smtClean="0"/>
              <a:t>    $result = $statement-&gt;</a:t>
            </a:r>
            <a:r>
              <a:rPr lang="en-US" dirty="0" err="1" smtClean="0"/>
              <a:t>fetchAll</a:t>
            </a:r>
            <a:r>
              <a:rPr lang="en-US" dirty="0" smtClean="0"/>
              <a:t>(PDO::FETCH_ASSOC);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112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JOIN Clause</vt:lpstr>
      <vt:lpstr>Join Clause</vt:lpstr>
      <vt:lpstr>Types</vt:lpstr>
      <vt:lpstr>Example – Inner Join</vt:lpstr>
      <vt:lpstr>Example – Inner Join – Code</vt:lpstr>
      <vt:lpstr>Example – Left Join</vt:lpstr>
      <vt:lpstr>Example – Left Join – Code</vt:lpstr>
      <vt:lpstr>Example – Right Join</vt:lpstr>
      <vt:lpstr>Example – Right Join – Code</vt:lpstr>
      <vt:lpstr>Example – Full Join</vt:lpstr>
      <vt:lpstr>Example – Full Join – 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204</cp:revision>
  <dcterms:created xsi:type="dcterms:W3CDTF">2006-08-16T00:00:00Z</dcterms:created>
  <dcterms:modified xsi:type="dcterms:W3CDTF">2023-01-31T02:49:23Z</dcterms:modified>
</cp:coreProperties>
</file>