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UNION Clause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/ UNION ALL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used to combine the results of two or more SELECT statements into a single result set. </a:t>
            </a:r>
          </a:p>
          <a:p>
            <a:r>
              <a:rPr lang="en-US" sz="1800" dirty="0" smtClean="0"/>
              <a:t>The SELECT statements must have the same number of columns and the data types of the columns must be compatible.</a:t>
            </a:r>
          </a:p>
          <a:p>
            <a:r>
              <a:rPr lang="en-US" sz="1800" dirty="0" smtClean="0"/>
              <a:t>UNION returns only unique rows.</a:t>
            </a:r>
          </a:p>
          <a:p>
            <a:r>
              <a:rPr lang="en-US" sz="1800" dirty="0" smtClean="0"/>
              <a:t>UNION ALL allows duplicate rows to be present.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/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</a:t>
            </a:r>
          </a:p>
          <a:p>
            <a:pPr>
              <a:buNone/>
            </a:pPr>
            <a:r>
              <a:rPr lang="en-US" sz="1800" dirty="0" smtClean="0"/>
              <a:t>                    SELECT * FROM students WHERE city=?</a:t>
            </a:r>
          </a:p>
          <a:p>
            <a:pPr>
              <a:buNone/>
            </a:pPr>
            <a:r>
              <a:rPr lang="en-US" sz="1800" dirty="0" smtClean="0"/>
              <a:t>                    UNION / UNION ALL</a:t>
            </a:r>
          </a:p>
          <a:p>
            <a:pPr>
              <a:buNone/>
            </a:pPr>
            <a:r>
              <a:rPr lang="en-US" sz="1800" dirty="0" smtClean="0"/>
              <a:t>                    SELECT * FROM students WHERE city=?</a:t>
            </a:r>
          </a:p>
          <a:p>
            <a:pPr>
              <a:buNone/>
            </a:pPr>
            <a:r>
              <a:rPr lang="en-US" sz="1800" dirty="0" smtClean="0"/>
              <a:t>                ");</a:t>
            </a:r>
          </a:p>
          <a:p>
            <a:pPr>
              <a:buNone/>
            </a:pPr>
            <a:r>
              <a:rPr lang="en-US" sz="1800" dirty="0" smtClean="0"/>
              <a:t>$statement-&gt;execute(['</a:t>
            </a:r>
            <a:r>
              <a:rPr lang="en-US" sz="1800" dirty="0" err="1" smtClean="0"/>
              <a:t>Dhaka','Dhanmondi</a:t>
            </a:r>
            <a:r>
              <a:rPr lang="en-US" sz="1800" dirty="0" smtClean="0"/>
              <a:t>']);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(PDO::FETCH_ASSOC);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5281613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191000"/>
            <a:ext cx="3062287" cy="124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 /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</a:t>
            </a:r>
          </a:p>
          <a:p>
            <a:pPr>
              <a:buNone/>
            </a:pPr>
            <a:r>
              <a:rPr lang="en-US" sz="1600" dirty="0" smtClean="0"/>
              <a:t>                    SELECT * FROM students WHERE city=?</a:t>
            </a:r>
          </a:p>
          <a:p>
            <a:pPr>
              <a:buNone/>
            </a:pPr>
            <a:r>
              <a:rPr lang="en-US" sz="1600" dirty="0" smtClean="0"/>
              <a:t>                    UNION / UNION ALL</a:t>
            </a:r>
          </a:p>
          <a:p>
            <a:pPr>
              <a:buNone/>
            </a:pPr>
            <a:r>
              <a:rPr lang="en-US" sz="1600" dirty="0" smtClean="0"/>
              <a:t>                    SELECT * FROM teachers WHERE city=?</a:t>
            </a:r>
          </a:p>
          <a:p>
            <a:pPr>
              <a:buNone/>
            </a:pPr>
            <a:r>
              <a:rPr lang="en-US" sz="1600" dirty="0" smtClean="0"/>
              <a:t>                ");</a:t>
            </a:r>
          </a:p>
          <a:p>
            <a:pPr>
              <a:buNone/>
            </a:pPr>
            <a:r>
              <a:rPr lang="en-US" sz="1600" dirty="0" smtClean="0"/>
              <a:t>$statement-&gt;execute</a:t>
            </a:r>
            <a:r>
              <a:rPr lang="en-US" sz="1600" dirty="0" smtClean="0"/>
              <a:t>(['</a:t>
            </a:r>
            <a:r>
              <a:rPr lang="en-US" sz="1600" dirty="0" err="1" smtClean="0"/>
              <a:t>khulna</a:t>
            </a:r>
            <a:r>
              <a:rPr lang="en-US" sz="1600" smtClean="0"/>
              <a:t>']);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2971800"/>
            <a:ext cx="4495800" cy="21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0"/>
            <a:ext cx="4724400" cy="135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971800"/>
            <a:ext cx="264090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</a:t>
            </a:r>
          </a:p>
          <a:p>
            <a:pPr>
              <a:buNone/>
            </a:pPr>
            <a:r>
              <a:rPr lang="en-US" sz="1600" dirty="0" smtClean="0"/>
              <a:t>                    SELECT city FROM students</a:t>
            </a:r>
          </a:p>
          <a:p>
            <a:pPr>
              <a:buNone/>
            </a:pPr>
            <a:r>
              <a:rPr lang="en-US" sz="1600" dirty="0" smtClean="0"/>
              <a:t>                    UNION</a:t>
            </a:r>
          </a:p>
          <a:p>
            <a:pPr>
              <a:buNone/>
            </a:pPr>
            <a:r>
              <a:rPr lang="en-US" sz="1600" dirty="0" smtClean="0"/>
              <a:t>                    SELECT city FROM teachers</a:t>
            </a:r>
          </a:p>
          <a:p>
            <a:pPr>
              <a:buNone/>
            </a:pPr>
            <a:r>
              <a:rPr lang="en-US" sz="1600" dirty="0" smtClean="0"/>
              <a:t>                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462003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257800"/>
            <a:ext cx="5253037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048000"/>
            <a:ext cx="11445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 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</a:t>
            </a:r>
          </a:p>
          <a:p>
            <a:pPr>
              <a:buNone/>
            </a:pPr>
            <a:r>
              <a:rPr lang="en-US" sz="1600" dirty="0" smtClean="0"/>
              <a:t>                    SELECT city FROM students</a:t>
            </a:r>
          </a:p>
          <a:p>
            <a:pPr>
              <a:buNone/>
            </a:pPr>
            <a:r>
              <a:rPr lang="en-US" sz="1600" dirty="0" smtClean="0"/>
              <a:t>                    UNION ALL</a:t>
            </a:r>
          </a:p>
          <a:p>
            <a:pPr>
              <a:buNone/>
            </a:pPr>
            <a:r>
              <a:rPr lang="en-US" sz="1600" dirty="0" smtClean="0"/>
              <a:t>                    SELECT city FROM teachers</a:t>
            </a:r>
          </a:p>
          <a:p>
            <a:pPr>
              <a:buNone/>
            </a:pPr>
            <a:r>
              <a:rPr lang="en-US" sz="1600" dirty="0" smtClean="0"/>
              <a:t>                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462003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257800"/>
            <a:ext cx="5253037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666999"/>
            <a:ext cx="1295400" cy="374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UNION Clause</vt:lpstr>
      <vt:lpstr>UNION / UNION ALL Clause</vt:lpstr>
      <vt:lpstr>UNION / UNION ALL</vt:lpstr>
      <vt:lpstr>UNION / UNION ALL</vt:lpstr>
      <vt:lpstr>UNION Example</vt:lpstr>
      <vt:lpstr>UNION ALL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191</cp:revision>
  <dcterms:created xsi:type="dcterms:W3CDTF">2006-08-16T00:00:00Z</dcterms:created>
  <dcterms:modified xsi:type="dcterms:W3CDTF">2023-01-31T04:42:20Z</dcterms:modified>
</cp:coreProperties>
</file>