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statement is used to add, delete, or modify columns in an existing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 TABLE </a:t>
            </a:r>
            <a:r>
              <a:rPr lang="en-US" sz="2400" i="1" dirty="0" err="1" smtClean="0"/>
              <a:t>table_name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ADD </a:t>
            </a:r>
            <a:r>
              <a:rPr lang="en-US" sz="2400" i="1" dirty="0" err="1" smtClean="0"/>
              <a:t>column_name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datatype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Example: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ALTER TABLE students</a:t>
            </a:r>
            <a:br>
              <a:rPr lang="en-US" sz="2400" dirty="0" smtClean="0"/>
            </a:br>
            <a:r>
              <a:rPr lang="en-US" sz="2400" dirty="0" smtClean="0"/>
              <a:t>ADD country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(255);</a:t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or Delete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 TABLE </a:t>
            </a:r>
            <a:r>
              <a:rPr lang="en-US" sz="2400" i="1" dirty="0" err="1" smtClean="0"/>
              <a:t>table_name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DROP COLUMN </a:t>
            </a:r>
            <a:r>
              <a:rPr lang="en-US" sz="2400" i="1" dirty="0" err="1" smtClean="0"/>
              <a:t>column_name</a:t>
            </a:r>
            <a:r>
              <a:rPr lang="en-US" sz="2400" dirty="0" smtClean="0"/>
              <a:t>;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Example: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ALTER TABLE students</a:t>
            </a:r>
            <a:br>
              <a:rPr lang="en-US" sz="2400" dirty="0" smtClean="0"/>
            </a:br>
            <a:r>
              <a:rPr lang="en-US" sz="2400" dirty="0" smtClean="0"/>
              <a:t>DROP COLUMN country;</a:t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 TABLE </a:t>
            </a:r>
            <a:r>
              <a:rPr lang="en-US" sz="2400" i="1" dirty="0" err="1" smtClean="0"/>
              <a:t>table_name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RENAME COLUMN </a:t>
            </a:r>
            <a:r>
              <a:rPr lang="en-US" sz="2400" i="1" dirty="0" err="1" smtClean="0"/>
              <a:t>old_name</a:t>
            </a:r>
            <a:r>
              <a:rPr lang="en-US" sz="2400" dirty="0" smtClean="0"/>
              <a:t> to </a:t>
            </a:r>
            <a:r>
              <a:rPr lang="en-US" sz="2400" i="1" dirty="0" err="1" smtClean="0"/>
              <a:t>new_name</a:t>
            </a:r>
            <a:r>
              <a:rPr lang="en-US" sz="2400" dirty="0" smtClean="0"/>
              <a:t>;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Example: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ALTER TABLE students</a:t>
            </a:r>
            <a:br>
              <a:rPr lang="en-US" sz="2400" dirty="0" smtClean="0"/>
            </a:br>
            <a:r>
              <a:rPr lang="en-US" sz="2400" dirty="0" smtClean="0"/>
              <a:t>RENAME COLUMN country to location</a:t>
            </a:r>
            <a:r>
              <a:rPr lang="en-US" sz="2400" i="1" dirty="0" smtClean="0"/>
              <a:t>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Alter/Modify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 TABLE </a:t>
            </a:r>
            <a:r>
              <a:rPr lang="en-US" sz="2400" i="1" dirty="0" err="1" smtClean="0"/>
              <a:t>table_name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MODIFY</a:t>
            </a:r>
            <a:r>
              <a:rPr lang="en-US" sz="2400" dirty="0" smtClean="0"/>
              <a:t> COLUMN </a:t>
            </a:r>
            <a:r>
              <a:rPr lang="en-US" sz="2400" i="1" dirty="0" err="1" smtClean="0"/>
              <a:t>column_name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datatype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Example: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ALTER TABLE students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MODIFY </a:t>
            </a:r>
            <a:r>
              <a:rPr lang="en-US" sz="2400" dirty="0" smtClean="0"/>
              <a:t>COLUMN country text</a:t>
            </a:r>
            <a:r>
              <a:rPr lang="en-US" sz="2400" i="1" dirty="0" smtClean="0"/>
              <a:t>;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ALTER Table</vt:lpstr>
      <vt:lpstr>ALTER Table</vt:lpstr>
      <vt:lpstr>Add Column</vt:lpstr>
      <vt:lpstr>Drop or Delete Column</vt:lpstr>
      <vt:lpstr>Rename Column</vt:lpstr>
      <vt:lpstr>Alter/Modify Datatype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212</cp:revision>
  <dcterms:created xsi:type="dcterms:W3CDTF">2006-08-16T00:00:00Z</dcterms:created>
  <dcterms:modified xsi:type="dcterms:W3CDTF">2023-01-31T05:50:47Z</dcterms:modified>
</cp:coreProperties>
</file>