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6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BY and HAVING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used to group rows with the same values into summary rows.</a:t>
            </a:r>
          </a:p>
          <a:p>
            <a:r>
              <a:rPr lang="en-US" sz="2400" dirty="0" smtClean="0"/>
              <a:t>It is often used with aggregate functions (COUNT(), MAX(), MIN(), SUM(), AVG()) to group the result-set by one or more columns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Usage: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SELECT column1, SUM(column2), AVG(column3), ...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GROUP BY column1;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name, SUM(salary) AS 'Total Paid' FROM employees GROUP BY name");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(PDO::FETCH_ASSOC);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799"/>
            <a:ext cx="3352800" cy="361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971800"/>
            <a:ext cx="227483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</a:t>
            </a:r>
            <a:r>
              <a:rPr lang="en-US" sz="2400" dirty="0" smtClean="0"/>
              <a:t>used to filter group results that were aggregated using the "GROUP BY" clause. </a:t>
            </a:r>
          </a:p>
          <a:p>
            <a:r>
              <a:rPr lang="en-US" sz="2400" dirty="0" smtClean="0"/>
              <a:t>It allows you to specify conditions for the groups, rather than for individual rows.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Usage: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SELECT column1, SUM(column2)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GROUP BY column1 </a:t>
            </a:r>
            <a:br>
              <a:rPr lang="en-US" sz="2400" dirty="0" smtClean="0"/>
            </a:br>
            <a:r>
              <a:rPr lang="en-US" sz="2400" dirty="0" smtClean="0"/>
              <a:t>HAVING SUM(column2) &gt; 100;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$</a:t>
            </a:r>
            <a:r>
              <a:rPr lang="en-US" sz="1600" dirty="0" err="1" smtClean="0"/>
              <a:t>stateme$statement</a:t>
            </a:r>
            <a:r>
              <a:rPr lang="en-US" sz="1600" dirty="0" smtClean="0"/>
              <a:t>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name, SUM(salary) AS 'Total Paid' FROM employees GROUP BY name HAVING SUM(salary) &gt; 2500");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(PDO::FETCH_ASSOC);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799"/>
            <a:ext cx="3352800" cy="361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124200"/>
            <a:ext cx="2476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with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GROUP BY can be used in combination with the "JOIN" clause to aggregate data from multiple tables.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Usage: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SELECT t1.column1, SUM(t2.column2)</a:t>
            </a:r>
          </a:p>
          <a:p>
            <a:pPr>
              <a:buNone/>
            </a:pPr>
            <a:r>
              <a:rPr lang="en-US" sz="2400" dirty="0" smtClean="0"/>
              <a:t>	FROM table1 t1</a:t>
            </a:r>
          </a:p>
          <a:p>
            <a:pPr>
              <a:buNone/>
            </a:pPr>
            <a:r>
              <a:rPr lang="en-US" sz="2400" dirty="0" smtClean="0"/>
              <a:t>	JOIN table2 t2</a:t>
            </a:r>
          </a:p>
          <a:p>
            <a:pPr>
              <a:buNone/>
            </a:pPr>
            <a:r>
              <a:rPr lang="en-US" sz="2400" dirty="0" smtClean="0"/>
              <a:t>	ON t1.id = t2.id</a:t>
            </a:r>
          </a:p>
          <a:p>
            <a:pPr>
              <a:buNone/>
            </a:pPr>
            <a:r>
              <a:rPr lang="en-US" sz="2400" dirty="0" smtClean="0"/>
              <a:t>	GROUP BY t1.column1;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05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/>
              <a:t>$statement = $</a:t>
            </a:r>
            <a:r>
              <a:rPr lang="en-US" sz="1600" dirty="0" err="1" smtClean="0"/>
              <a:t>conn</a:t>
            </a:r>
            <a:r>
              <a:rPr lang="en-US" sz="1600" dirty="0" smtClean="0"/>
              <a:t>-&gt;prepare("SELECT e.name, SUM(</a:t>
            </a:r>
            <a:r>
              <a:rPr lang="en-US" sz="1600" dirty="0" err="1" smtClean="0"/>
              <a:t>e.salary</a:t>
            </a:r>
            <a:r>
              <a:rPr lang="en-US" sz="1600" dirty="0" smtClean="0"/>
              <a:t>) AS 'Total Paid', </a:t>
            </a:r>
          </a:p>
          <a:p>
            <a:pPr>
              <a:buNone/>
            </a:pPr>
            <a:r>
              <a:rPr lang="en-US" sz="1600" dirty="0" smtClean="0"/>
              <a:t>                                </a:t>
            </a:r>
            <a:r>
              <a:rPr lang="en-US" sz="1600" dirty="0" err="1" smtClean="0"/>
              <a:t>d.department_name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                                FROM employees e</a:t>
            </a:r>
          </a:p>
          <a:p>
            <a:pPr>
              <a:buNone/>
            </a:pPr>
            <a:r>
              <a:rPr lang="en-US" sz="1600" dirty="0" smtClean="0"/>
              <a:t>                                INNER JOIN departments d </a:t>
            </a:r>
          </a:p>
          <a:p>
            <a:pPr>
              <a:buNone/>
            </a:pPr>
            <a:r>
              <a:rPr lang="en-US" sz="1600" dirty="0" smtClean="0"/>
              <a:t>                                ON </a:t>
            </a:r>
            <a:r>
              <a:rPr lang="en-US" sz="1600" dirty="0" err="1" smtClean="0"/>
              <a:t>e.department_id</a:t>
            </a:r>
            <a:r>
              <a:rPr lang="en-US" sz="1600" dirty="0" smtClean="0"/>
              <a:t> = d.id</a:t>
            </a:r>
          </a:p>
          <a:p>
            <a:pPr>
              <a:buNone/>
            </a:pPr>
            <a:r>
              <a:rPr lang="en-US" sz="1600" dirty="0" smtClean="0"/>
              <a:t>                                GROUP BY e.name, </a:t>
            </a:r>
            <a:r>
              <a:rPr lang="en-US" sz="1600" dirty="0" err="1" smtClean="0"/>
              <a:t>d.department_name</a:t>
            </a:r>
            <a:r>
              <a:rPr lang="en-US" sz="1600" dirty="0" smtClean="0"/>
              <a:t> HAVING SUM(</a:t>
            </a:r>
            <a:r>
              <a:rPr lang="en-US" sz="1600" dirty="0" err="1" smtClean="0"/>
              <a:t>e.salary</a:t>
            </a:r>
            <a:r>
              <a:rPr lang="en-US" sz="1600" dirty="0" smtClean="0"/>
              <a:t>) &gt; 2500");</a:t>
            </a:r>
          </a:p>
          <a:p>
            <a:pPr>
              <a:buNone/>
            </a:pPr>
            <a:r>
              <a:rPr lang="en-US" sz="1600" dirty="0" smtClean="0"/>
              <a:t>$statement-&gt;execute();</a:t>
            </a:r>
          </a:p>
          <a:p>
            <a:pPr>
              <a:buNone/>
            </a:pPr>
            <a:r>
              <a:rPr lang="en-US" sz="1600" dirty="0" smtClean="0"/>
              <a:t>$result = $statement-&gt;</a:t>
            </a:r>
            <a:r>
              <a:rPr lang="en-US" sz="1600" dirty="0" err="1" smtClean="0"/>
              <a:t>fetchAll</a:t>
            </a:r>
            <a:r>
              <a:rPr lang="en-US" sz="1600" dirty="0" smtClean="0"/>
              <a:t>(PDO::FETCH_ASSOC);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3429000" cy="249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971800"/>
            <a:ext cx="199277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5715000"/>
            <a:ext cx="3810000" cy="86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195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GROUP BY and HAVING</vt:lpstr>
      <vt:lpstr>GROUP BY Clause</vt:lpstr>
      <vt:lpstr>Example</vt:lpstr>
      <vt:lpstr>HAVING Clause</vt:lpstr>
      <vt:lpstr>Example</vt:lpstr>
      <vt:lpstr>GROUP BY with JOIN</vt:lpstr>
      <vt:lpstr>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184</cp:revision>
  <dcterms:created xsi:type="dcterms:W3CDTF">2006-08-16T00:00:00Z</dcterms:created>
  <dcterms:modified xsi:type="dcterms:W3CDTF">2023-01-31T07:12:03Z</dcterms:modified>
</cp:coreProperties>
</file>