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5" autoAdjust="0"/>
    <p:restoredTop sz="94691" autoAdjust="0"/>
  </p:normalViewPr>
  <p:slideViewPr>
    <p:cSldViewPr>
      <p:cViewPr varScale="1">
        <p:scale>
          <a:sx n="66" d="100"/>
          <a:sy n="66" d="100"/>
        </p:scale>
        <p:origin x="-1275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1191A-B79C-4C7C-A316-B9A32EC20D0A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60DA-C371-4B2A-A817-2E9BAE295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29-Jan-23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Folder Content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an empty index.php file</a:t>
            </a:r>
          </a:p>
          <a:p>
            <a:r>
              <a:rPr lang="en-US" dirty="0" smtClean="0"/>
              <a:t>Create .</a:t>
            </a:r>
            <a:r>
              <a:rPr lang="en-US" dirty="0" err="1" smtClean="0"/>
              <a:t>htaccess</a:t>
            </a:r>
            <a:r>
              <a:rPr lang="en-US" dirty="0" smtClean="0"/>
              <a:t> file and write this here: </a:t>
            </a:r>
            <a:br>
              <a:rPr lang="en-US" dirty="0" smtClean="0"/>
            </a:br>
            <a:r>
              <a:rPr lang="en-US" dirty="0" smtClean="0"/>
              <a:t>Options –Indexes</a:t>
            </a:r>
          </a:p>
          <a:p>
            <a:r>
              <a:rPr lang="en-US" dirty="0" smtClean="0"/>
              <a:t>Do not put sensitive content into </a:t>
            </a:r>
            <a:r>
              <a:rPr lang="en-US" dirty="0" err="1" smtClean="0"/>
              <a:t>json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[{</a:t>
            </a:r>
            <a:br>
              <a:rPr lang="en-US" dirty="0" smtClean="0"/>
            </a:br>
            <a:r>
              <a:rPr lang="en-US" dirty="0" smtClean="0"/>
              <a:t>	"username": "</a:t>
            </a:r>
            <a:r>
              <a:rPr lang="en-US" dirty="0" err="1" smtClean="0"/>
              <a:t>arefin</a:t>
            </a:r>
            <a:r>
              <a:rPr lang="en-US" dirty="0" smtClean="0"/>
              <a:t>",</a:t>
            </a:r>
            <a:br>
              <a:rPr lang="en-US" dirty="0" smtClean="0"/>
            </a:br>
            <a:r>
              <a:rPr lang="en-US" dirty="0" smtClean="0"/>
              <a:t>	"password": "1234"</a:t>
            </a:r>
            <a:br>
              <a:rPr lang="en-US" dirty="0" smtClean="0"/>
            </a:br>
            <a:r>
              <a:rPr lang="en-US" dirty="0" smtClean="0"/>
              <a:t>}]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Instead use this: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json</a:t>
            </a:r>
            <a:r>
              <a:rPr lang="en-US" dirty="0" smtClean="0"/>
              <a:t> = '[{</a:t>
            </a:r>
            <a:br>
              <a:rPr lang="en-US" dirty="0" smtClean="0"/>
            </a:br>
            <a:r>
              <a:rPr lang="en-US" dirty="0" smtClean="0"/>
              <a:t>	"username": "</a:t>
            </a:r>
            <a:r>
              <a:rPr lang="en-US" dirty="0" err="1" smtClean="0"/>
              <a:t>arefin</a:t>
            </a:r>
            <a:r>
              <a:rPr lang="en-US" dirty="0" smtClean="0"/>
              <a:t>",</a:t>
            </a:r>
            <a:br>
              <a:rPr lang="en-US" dirty="0" smtClean="0"/>
            </a:br>
            <a:r>
              <a:rPr lang="en-US" dirty="0" smtClean="0"/>
              <a:t>	"password": "1234"</a:t>
            </a:r>
            <a:br>
              <a:rPr lang="en-US" dirty="0" smtClean="0"/>
            </a:br>
            <a:r>
              <a:rPr lang="en-US" dirty="0" smtClean="0"/>
              <a:t>}]';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21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Security</vt:lpstr>
      <vt:lpstr>Folder Content Protection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178</cp:revision>
  <dcterms:created xsi:type="dcterms:W3CDTF">2006-08-16T00:00:00Z</dcterms:created>
  <dcterms:modified xsi:type="dcterms:W3CDTF">2023-01-29T08:49:19Z</dcterms:modified>
</cp:coreProperties>
</file>