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77" r:id="rId3"/>
    <p:sldId id="278" r:id="rId4"/>
    <p:sldId id="27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5" autoAdjust="0"/>
    <p:restoredTop sz="94691" autoAdjust="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1191A-B79C-4C7C-A316-B9A32EC20D0A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60DA-C371-4B2A-A817-2E9BAE295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filter.filters.sanitize.php" TargetMode="External"/><Relationship Id="rId2" Type="http://schemas.openxmlformats.org/officeDocument/2006/relationships/hyperlink" Target="https://www.php.net/manual/en/function.filter-input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mlpurifier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filter.filters.validate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XSS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XSS (Cross-Site Scripting)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XSS attack can occur when user input is not properly sanitized before being included in web pages.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Attacker injects malicious code (such as JavaScript) into the page, which can then be executed by other users who view the page.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To prevent XSS attacks, properly validate and sanitize user input, and to use appropriate output encoding when displaying user-supplied data on web pages.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XSS Attack (Continue…)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smtClean="0"/>
              <a:t>script&gt;alert('hacked!')&lt;/script&gt;</a:t>
            </a:r>
          </a:p>
          <a:p>
            <a:r>
              <a:rPr lang="en-US" sz="2000" dirty="0" smtClean="0"/>
              <a:t>&lt;script&gt;alert(</a:t>
            </a:r>
            <a:r>
              <a:rPr lang="en-US" sz="2000" dirty="0" err="1" smtClean="0"/>
              <a:t>document.cookie</a:t>
            </a:r>
            <a:r>
              <a:rPr lang="en-US" sz="2000" dirty="0" smtClean="0"/>
              <a:t>)&lt;/script</a:t>
            </a:r>
            <a:r>
              <a:rPr lang="en-US" sz="2000" dirty="0" smtClean="0"/>
              <a:t>&gt;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XSS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 smtClean="0"/>
              <a:t>1. Use Prepared Statement</a:t>
            </a:r>
          </a:p>
          <a:p>
            <a:pPr>
              <a:buNone/>
            </a:pPr>
            <a:r>
              <a:rPr lang="en-US" sz="1800" b="1" dirty="0" smtClean="0"/>
              <a:t>2. Sanitization (INPUT)</a:t>
            </a:r>
          </a:p>
          <a:p>
            <a:pPr>
              <a:buNone/>
            </a:pPr>
            <a:r>
              <a:rPr lang="en-US" sz="1800" dirty="0" err="1" smtClean="0"/>
              <a:t>strip_tags</a:t>
            </a:r>
            <a:r>
              <a:rPr lang="en-US" sz="1800" dirty="0" smtClean="0"/>
              <a:t>() - used </a:t>
            </a:r>
            <a:r>
              <a:rPr lang="en-US" sz="1800" dirty="0" smtClean="0"/>
              <a:t>to sanitize the data you receive from the </a:t>
            </a:r>
            <a:r>
              <a:rPr lang="en-US" sz="1800" dirty="0" smtClean="0"/>
              <a:t>users</a:t>
            </a:r>
          </a:p>
          <a:p>
            <a:pPr>
              <a:buNone/>
            </a:pPr>
            <a:r>
              <a:rPr lang="en-US" sz="1800" dirty="0" err="1" smtClean="0"/>
              <a:t>filter_input</a:t>
            </a:r>
            <a:r>
              <a:rPr lang="en-US" sz="1800" dirty="0" smtClean="0"/>
              <a:t>() – better than </a:t>
            </a:r>
            <a:r>
              <a:rPr lang="en-US" sz="1800" dirty="0" err="1" smtClean="0"/>
              <a:t>strip_tags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 smtClean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www.php.net/manual/en/function.filter-input.php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hlinkClick r:id="rId3"/>
              </a:rPr>
              <a:t>https</a:t>
            </a:r>
            <a:r>
              <a:rPr lang="en-US" sz="1800" dirty="0" smtClean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www.php.net/manual/en/filter.filters.sanitize.php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To keep some HTML: </a:t>
            </a:r>
            <a:r>
              <a:rPr lang="en-US" sz="1800" dirty="0" smtClean="0">
                <a:hlinkClick r:id="rId4"/>
              </a:rPr>
              <a:t>http://htmlpurifier.org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3. Sanitization (OUTPUT)</a:t>
            </a:r>
          </a:p>
          <a:p>
            <a:pPr>
              <a:buNone/>
            </a:pPr>
            <a:r>
              <a:rPr lang="en-US" sz="1800" dirty="0" err="1" smtClean="0"/>
              <a:t>htmlspecialchars</a:t>
            </a:r>
            <a:r>
              <a:rPr lang="en-US" sz="1800" dirty="0" smtClean="0"/>
              <a:t>() </a:t>
            </a:r>
            <a:r>
              <a:rPr lang="en-US" sz="1800" dirty="0" smtClean="0"/>
              <a:t>- used to output data into HTML </a:t>
            </a:r>
            <a:r>
              <a:rPr lang="en-US" sz="1800" dirty="0" smtClean="0"/>
              <a:t>context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htmlentities</a:t>
            </a:r>
            <a:r>
              <a:rPr lang="en-US" sz="1800" dirty="0" smtClean="0"/>
              <a:t>() -</a:t>
            </a:r>
            <a:r>
              <a:rPr lang="en-US" sz="1800" dirty="0" smtClean="0"/>
              <a:t> </a:t>
            </a:r>
            <a:r>
              <a:rPr lang="en-US" sz="1800" dirty="0" smtClean="0"/>
              <a:t>used to output data into HTML </a:t>
            </a:r>
            <a:r>
              <a:rPr lang="en-US" sz="1800" dirty="0" smtClean="0"/>
              <a:t>context</a:t>
            </a:r>
          </a:p>
          <a:p>
            <a:pPr>
              <a:buNone/>
            </a:pPr>
            <a:r>
              <a:rPr lang="en-US" sz="1800" b="1" dirty="0" smtClean="0"/>
              <a:t>Difference: </a:t>
            </a:r>
          </a:p>
          <a:p>
            <a:pPr>
              <a:buAutoNum type="arabicPeriod"/>
            </a:pPr>
            <a:r>
              <a:rPr lang="en-US" sz="1800" dirty="0" err="1" smtClean="0"/>
              <a:t>htmlentities</a:t>
            </a:r>
            <a:r>
              <a:rPr lang="en-US" sz="1800" dirty="0" smtClean="0"/>
              <a:t>() encodes all applicable characters, while </a:t>
            </a:r>
            <a:r>
              <a:rPr lang="en-US" sz="1800" dirty="0" err="1" smtClean="0"/>
              <a:t>htmlspecialchars</a:t>
            </a:r>
            <a:r>
              <a:rPr lang="en-US" sz="1800" dirty="0" smtClean="0"/>
              <a:t>() only encodes a limited set of characters, including &amp;, &lt;, &gt;, ", and </a:t>
            </a:r>
            <a:r>
              <a:rPr lang="en-US" sz="1800" dirty="0" smtClean="0"/>
              <a:t>'</a:t>
            </a:r>
          </a:p>
          <a:p>
            <a:pPr>
              <a:buAutoNum type="arabicPeriod"/>
            </a:pPr>
            <a:r>
              <a:rPr lang="en-US" sz="1800" dirty="0" err="1" smtClean="0"/>
              <a:t>htmlentities</a:t>
            </a:r>
            <a:r>
              <a:rPr lang="en-US" sz="1800" dirty="0" smtClean="0"/>
              <a:t>() supports multiple character sets, while </a:t>
            </a:r>
            <a:r>
              <a:rPr lang="en-US" sz="1800" dirty="0" err="1" smtClean="0"/>
              <a:t>htmlspecialchars</a:t>
            </a:r>
            <a:r>
              <a:rPr lang="en-US" sz="1800" dirty="0" smtClean="0"/>
              <a:t>() only supports the ISO-8859-1 and UTF-8 character sets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XSS </a:t>
            </a:r>
            <a:r>
              <a:rPr lang="en-US" dirty="0" smtClean="0"/>
              <a:t>Protection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4. Do Validation</a:t>
            </a:r>
          </a:p>
          <a:p>
            <a:pPr>
              <a:buNone/>
            </a:pPr>
            <a:r>
              <a:rPr lang="en-US" sz="1800" dirty="0" smtClean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www.php.net/manual/en/filter.filters.validate.php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222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XSS Attack</vt:lpstr>
      <vt:lpstr>XSS Attack (Continue…)</vt:lpstr>
      <vt:lpstr>XSS Protection</vt:lpstr>
      <vt:lpstr>XSS Protection (…)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206</cp:revision>
  <dcterms:created xsi:type="dcterms:W3CDTF">2006-08-16T00:00:00Z</dcterms:created>
  <dcterms:modified xsi:type="dcterms:W3CDTF">2023-01-31T12:08:24Z</dcterms:modified>
</cp:coreProperties>
</file>