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array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count()</a:t>
            </a:r>
            <a:br>
              <a:rPr lang="en-US" b="1" dirty="0" smtClean="0"/>
            </a:br>
            <a:r>
              <a:rPr lang="en-US" dirty="0" smtClean="0"/>
              <a:t>It </a:t>
            </a:r>
            <a:r>
              <a:rPr lang="en-US" dirty="0" smtClean="0"/>
              <a:t>is used to count the number of elements in an </a:t>
            </a:r>
            <a:r>
              <a:rPr lang="en-US" dirty="0" smtClean="0"/>
              <a:t>array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var_dump</a:t>
            </a:r>
            <a:r>
              <a:rPr lang="en-US" b="1" dirty="0" smtClean="0"/>
              <a:t>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</a:t>
            </a:r>
            <a:r>
              <a:rPr lang="en-US" dirty="0" smtClean="0"/>
              <a:t>used to display structured information about one or more variables. It shows the type and value of the </a:t>
            </a:r>
            <a:r>
              <a:rPr lang="en-US" dirty="0" smtClean="0"/>
              <a:t>variable. </a:t>
            </a:r>
            <a:r>
              <a:rPr lang="en-US" dirty="0" smtClean="0"/>
              <a:t>It is commonly used for debugging </a:t>
            </a:r>
            <a:r>
              <a:rPr lang="en-US" dirty="0" smtClean="0"/>
              <a:t>purposes</a:t>
            </a:r>
          </a:p>
          <a:p>
            <a:endParaRPr lang="en-US" dirty="0" smtClean="0"/>
          </a:p>
          <a:p>
            <a:r>
              <a:rPr lang="en-US" b="1" dirty="0" err="1" smtClean="0"/>
              <a:t>print_r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 smtClean="0"/>
              <a:t>is used to display the contents of a variable in a human-readable format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in_array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It </a:t>
            </a:r>
            <a:r>
              <a:rPr lang="en-US" dirty="0" smtClean="0"/>
              <a:t>is used to check if a certain value exists in an </a:t>
            </a:r>
            <a:r>
              <a:rPr lang="en-US" dirty="0" smtClean="0"/>
              <a:t>array</a:t>
            </a:r>
          </a:p>
          <a:p>
            <a:endParaRPr lang="en-US" dirty="0" smtClean="0"/>
          </a:p>
          <a:p>
            <a:r>
              <a:rPr lang="en-US" b="1" dirty="0" smtClean="0"/>
              <a:t>max() </a:t>
            </a:r>
            <a:r>
              <a:rPr lang="en-US" dirty="0" smtClean="0"/>
              <a:t>– find maximum values in an array</a:t>
            </a:r>
          </a:p>
          <a:p>
            <a:r>
              <a:rPr lang="en-US" b="1" dirty="0" smtClean="0"/>
              <a:t>min() </a:t>
            </a:r>
            <a:r>
              <a:rPr lang="en-US" dirty="0" smtClean="0"/>
              <a:t>– find minimum values in an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Functions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array_unique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</a:t>
            </a:r>
            <a:r>
              <a:rPr lang="en-US" dirty="0" smtClean="0"/>
              <a:t>t </a:t>
            </a:r>
            <a:r>
              <a:rPr lang="en-US" dirty="0" smtClean="0"/>
              <a:t>is used to remove duplicate values from an </a:t>
            </a:r>
            <a:r>
              <a:rPr lang="en-US" dirty="0" smtClean="0"/>
              <a:t>array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array_values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 smtClean="0"/>
              <a:t>returns an array containing all the values of an input array. The keys are re-indexed numerically starting from 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explode()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</a:t>
            </a:r>
            <a:r>
              <a:rPr lang="en-US" dirty="0" smtClean="0"/>
              <a:t>used to split a string into an array, using a specified </a:t>
            </a:r>
            <a:r>
              <a:rPr lang="en-US" dirty="0" smtClean="0"/>
              <a:t>delimiter. Takes 2 parameters.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implode()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</a:t>
            </a:r>
            <a:r>
              <a:rPr lang="en-US" dirty="0" smtClean="0"/>
              <a:t>used to join an array of strings into a single string, using a specified delimiter</a:t>
            </a:r>
            <a:r>
              <a:rPr lang="en-US" dirty="0" smtClean="0"/>
              <a:t>. Takes 2 parameters.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Functions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sort() - sort arrays in ascending order</a:t>
            </a:r>
          </a:p>
          <a:p>
            <a:r>
              <a:rPr lang="en-US" sz="2400" dirty="0" err="1" smtClean="0"/>
              <a:t>rsort</a:t>
            </a:r>
            <a:r>
              <a:rPr lang="en-US" sz="2400" dirty="0" smtClean="0"/>
              <a:t>() - sort arrays in descending order</a:t>
            </a:r>
          </a:p>
          <a:p>
            <a:r>
              <a:rPr lang="en-US" sz="2400" dirty="0" err="1" smtClean="0"/>
              <a:t>asort</a:t>
            </a:r>
            <a:r>
              <a:rPr lang="en-US" sz="2400" dirty="0" smtClean="0"/>
              <a:t>() - sort associative arrays in ascending order, according to the value</a:t>
            </a:r>
          </a:p>
          <a:p>
            <a:r>
              <a:rPr lang="en-US" sz="2400" dirty="0" err="1" smtClean="0"/>
              <a:t>ksort</a:t>
            </a:r>
            <a:r>
              <a:rPr lang="en-US" sz="2400" dirty="0" smtClean="0"/>
              <a:t>() - sort associative arrays in ascending order, according to the key</a:t>
            </a:r>
          </a:p>
          <a:p>
            <a:r>
              <a:rPr lang="en-US" sz="2400" dirty="0" err="1" smtClean="0"/>
              <a:t>arsort</a:t>
            </a:r>
            <a:r>
              <a:rPr lang="en-US" sz="2400" dirty="0" smtClean="0"/>
              <a:t>() - sort associative arrays in descending order, according to the value</a:t>
            </a:r>
          </a:p>
          <a:p>
            <a:r>
              <a:rPr lang="en-US" sz="2400" dirty="0" err="1" smtClean="0"/>
              <a:t>krsort</a:t>
            </a:r>
            <a:r>
              <a:rPr lang="en-US" sz="2400" dirty="0" smtClean="0"/>
              <a:t>() - sort associative arrays in descending order, according to the key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www.php.net/manual/en/ref.array.php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Array Function</vt:lpstr>
      <vt:lpstr>Array Functions</vt:lpstr>
      <vt:lpstr>Array Functions (…)</vt:lpstr>
      <vt:lpstr>Array Functions (…)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75</cp:revision>
  <dcterms:created xsi:type="dcterms:W3CDTF">2006-08-16T00:00:00Z</dcterms:created>
  <dcterms:modified xsi:type="dcterms:W3CDTF">2023-01-28T01:27:58Z</dcterms:modified>
</cp:coreProperties>
</file>