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6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 Clause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LIMIT clause that is used to specify the number of records to return.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Example:</a:t>
            </a:r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* FROM students LIMIT 3");</a:t>
            </a:r>
          </a:p>
          <a:p>
            <a:pPr>
              <a:buNone/>
            </a:pPr>
            <a:r>
              <a:rPr lang="en-US" sz="1800" dirty="0" smtClean="0"/>
              <a:t>$statement-&gt;execute();</a:t>
            </a:r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(PDO::FETCH_NUM);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 Clause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175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* FROM students </a:t>
            </a:r>
          </a:p>
          <a:p>
            <a:pPr>
              <a:buNone/>
            </a:pPr>
            <a:r>
              <a:rPr lang="en-US" sz="1800" dirty="0" smtClean="0"/>
              <a:t>LIMIT 3 OFFSET 2");</a:t>
            </a:r>
          </a:p>
          <a:p>
            <a:pPr>
              <a:buNone/>
            </a:pPr>
            <a:r>
              <a:rPr lang="en-US" sz="1800" dirty="0" smtClean="0"/>
              <a:t>OR</a:t>
            </a:r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-&gt;prepare("SELECT * FROM students LIMIT 2, 3");</a:t>
            </a:r>
          </a:p>
          <a:p>
            <a:pPr>
              <a:buNone/>
            </a:pPr>
            <a:r>
              <a:rPr lang="en-US" sz="1800" dirty="0" smtClean="0"/>
              <a:t>$statement-&gt;execute();</a:t>
            </a:r>
          </a:p>
          <a:p>
            <a:pPr>
              <a:buNone/>
            </a:pPr>
            <a:r>
              <a:rPr lang="en-US" sz="1800" dirty="0" smtClean="0"/>
              <a:t>$result = $statement-&gt;</a:t>
            </a:r>
            <a:r>
              <a:rPr lang="en-US" sz="1800" dirty="0" err="1" smtClean="0"/>
              <a:t>fetchAll</a:t>
            </a:r>
            <a:r>
              <a:rPr lang="en-US" sz="1800" dirty="0" smtClean="0"/>
              <a:t>(PDO::FETCH_NUM);</a:t>
            </a:r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752600"/>
            <a:ext cx="2767013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352800"/>
            <a:ext cx="543153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LIMIT Clause</vt:lpstr>
      <vt:lpstr>LIMIT Clause</vt:lpstr>
      <vt:lpstr>LIMIT Clause (…)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170</cp:revision>
  <dcterms:created xsi:type="dcterms:W3CDTF">2006-08-16T00:00:00Z</dcterms:created>
  <dcterms:modified xsi:type="dcterms:W3CDTF">2023-01-31T02:33:09Z</dcterms:modified>
</cp:coreProperties>
</file>