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767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Where Clause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Morshedul Arefin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WHERE IN </a:t>
            </a:r>
            <a:r>
              <a:rPr lang="en-US" dirty="0" err="1" smtClean="0"/>
              <a:t>Subquery</a:t>
            </a:r>
            <a:r>
              <a:rPr lang="en-US" dirty="0" smtClean="0"/>
              <a:t> (…)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371600"/>
            <a:ext cx="51339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191000"/>
            <a:ext cx="2843212" cy="223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1371600"/>
            <a:ext cx="2819400" cy="5193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SELECT </a:t>
            </a:r>
            <a:r>
              <a:rPr lang="en-US" sz="1800" dirty="0" err="1" smtClean="0"/>
              <a:t>column_name</a:t>
            </a:r>
            <a:r>
              <a:rPr lang="en-US" sz="1800" dirty="0" smtClean="0"/>
              <a:t>(s) FROM </a:t>
            </a:r>
            <a:r>
              <a:rPr lang="en-US" sz="1800" dirty="0" err="1" smtClean="0"/>
              <a:t>table_name</a:t>
            </a:r>
            <a:r>
              <a:rPr lang="en-US" sz="1800" dirty="0" smtClean="0"/>
              <a:t> WHERE </a:t>
            </a:r>
            <a:r>
              <a:rPr lang="en-US" sz="1800" dirty="0" err="1" smtClean="0"/>
              <a:t>column_name</a:t>
            </a:r>
            <a:r>
              <a:rPr lang="en-US" sz="1800" dirty="0" smtClean="0"/>
              <a:t> operator value </a:t>
            </a:r>
            <a:br>
              <a:rPr lang="en-US" sz="1800" dirty="0" smtClean="0"/>
            </a:br>
            <a:endParaRPr lang="en-US" sz="1800" dirty="0" smtClean="0"/>
          </a:p>
          <a:p>
            <a:pPr>
              <a:buNone/>
            </a:pPr>
            <a:r>
              <a:rPr lang="en-US" sz="1800" b="1" dirty="0" smtClean="0"/>
              <a:t>Example:</a:t>
            </a:r>
          </a:p>
          <a:p>
            <a:pPr>
              <a:buNone/>
            </a:pPr>
            <a:r>
              <a:rPr lang="en-US" sz="1800" dirty="0" smtClean="0"/>
              <a:t>$statement = $</a:t>
            </a:r>
            <a:r>
              <a:rPr lang="en-US" sz="1800" dirty="0" err="1" smtClean="0"/>
              <a:t>conn</a:t>
            </a:r>
            <a:r>
              <a:rPr lang="en-US" sz="1800" dirty="0" smtClean="0"/>
              <a:t>-&gt;prepare("SELECT * FROM students WHERE </a:t>
            </a:r>
            <a:r>
              <a:rPr lang="en-US" sz="1800" dirty="0" err="1" smtClean="0"/>
              <a:t>lastname</a:t>
            </a:r>
            <a:r>
              <a:rPr lang="en-US" sz="1800" dirty="0" smtClean="0"/>
              <a:t>=?");</a:t>
            </a:r>
          </a:p>
          <a:p>
            <a:pPr>
              <a:buNone/>
            </a:pPr>
            <a:r>
              <a:rPr lang="en-US" sz="1800" dirty="0" smtClean="0"/>
              <a:t>$statement-&gt;execute(['Johnson']);</a:t>
            </a:r>
          </a:p>
          <a:p>
            <a:pPr>
              <a:buNone/>
            </a:pPr>
            <a:r>
              <a:rPr lang="en-US" sz="1800" dirty="0" smtClean="0"/>
              <a:t>$result = $statement-&gt;</a:t>
            </a:r>
            <a:r>
              <a:rPr lang="en-US" sz="1800" dirty="0" err="1" smtClean="0"/>
              <a:t>fetchAll</a:t>
            </a:r>
            <a:r>
              <a:rPr lang="en-US" sz="1800" dirty="0" smtClean="0"/>
              <a:t>(PDO</a:t>
            </a:r>
            <a:r>
              <a:rPr lang="en-US" sz="1800" smtClean="0"/>
              <a:t>::FETCH_ASSOC);</a:t>
            </a:r>
            <a:endParaRPr lang="en-US" sz="1800" dirty="0" smtClean="0"/>
          </a:p>
          <a:p>
            <a:endParaRPr lang="en-US" sz="1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Clause (…)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dirty="0" smtClean="0"/>
              <a:t>$statement = $</a:t>
            </a:r>
            <a:r>
              <a:rPr lang="en-US" sz="1600" dirty="0" err="1" smtClean="0"/>
              <a:t>conn</a:t>
            </a:r>
            <a:r>
              <a:rPr lang="en-US" sz="1600" dirty="0" smtClean="0"/>
              <a:t>-&gt;prepare("SELECT * FROM students WHERE id &gt; ?");</a:t>
            </a:r>
          </a:p>
          <a:p>
            <a:pPr>
              <a:buNone/>
            </a:pPr>
            <a:r>
              <a:rPr lang="en-US" sz="1600" dirty="0" smtClean="0"/>
              <a:t>$statement-&gt;execute([3]);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$statement = $</a:t>
            </a:r>
            <a:r>
              <a:rPr lang="en-US" sz="1600" dirty="0" err="1" smtClean="0"/>
              <a:t>conn</a:t>
            </a:r>
            <a:r>
              <a:rPr lang="en-US" sz="1600" dirty="0" smtClean="0"/>
              <a:t>-&gt;prepare("SELECT * FROM students WHERE </a:t>
            </a:r>
            <a:r>
              <a:rPr lang="en-US" sz="1600" dirty="0" err="1" smtClean="0"/>
              <a:t>lastname</a:t>
            </a:r>
            <a:r>
              <a:rPr lang="en-US" sz="1600" dirty="0" smtClean="0"/>
              <a:t> = ? AND city =? ");</a:t>
            </a:r>
          </a:p>
          <a:p>
            <a:pPr>
              <a:buNone/>
            </a:pPr>
            <a:r>
              <a:rPr lang="en-US" sz="1600" dirty="0" smtClean="0"/>
              <a:t>$statement-&gt;execute(['</a:t>
            </a:r>
            <a:r>
              <a:rPr lang="en-US" sz="1600" dirty="0" err="1" smtClean="0"/>
              <a:t>Johnson','Khulna</a:t>
            </a:r>
            <a:r>
              <a:rPr lang="en-US" sz="1600" dirty="0" smtClean="0"/>
              <a:t>']);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$statement = $</a:t>
            </a:r>
            <a:r>
              <a:rPr lang="en-US" sz="1600" dirty="0" err="1" smtClean="0"/>
              <a:t>conn</a:t>
            </a:r>
            <a:r>
              <a:rPr lang="en-US" sz="1600" dirty="0" smtClean="0"/>
              <a:t>-&gt;prepare("SELECT * FROM students WHERE </a:t>
            </a:r>
            <a:r>
              <a:rPr lang="en-US" sz="1600" dirty="0" err="1" smtClean="0"/>
              <a:t>lastname</a:t>
            </a:r>
            <a:r>
              <a:rPr lang="en-US" sz="1600" dirty="0" smtClean="0"/>
              <a:t> = ? OR city =? ");</a:t>
            </a:r>
          </a:p>
          <a:p>
            <a:pPr>
              <a:buNone/>
            </a:pPr>
            <a:r>
              <a:rPr lang="en-US" sz="1600" dirty="0" smtClean="0"/>
              <a:t>$statement-&gt;execute(['</a:t>
            </a:r>
            <a:r>
              <a:rPr lang="en-US" sz="1600" dirty="0" err="1" smtClean="0"/>
              <a:t>Johnson','Khulna</a:t>
            </a:r>
            <a:r>
              <a:rPr lang="en-US" sz="1600" dirty="0" smtClean="0"/>
              <a:t>']);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$statement = $</a:t>
            </a:r>
            <a:r>
              <a:rPr lang="en-US" sz="1600" dirty="0" err="1" smtClean="0"/>
              <a:t>conn</a:t>
            </a:r>
            <a:r>
              <a:rPr lang="en-US" sz="1600" dirty="0" smtClean="0"/>
              <a:t>-&gt;prepare("SELECT * FROM students WHERE </a:t>
            </a:r>
            <a:r>
              <a:rPr lang="en-US" sz="1600" dirty="0" err="1" smtClean="0"/>
              <a:t>firstname</a:t>
            </a:r>
            <a:r>
              <a:rPr lang="en-US" sz="1600" dirty="0" smtClean="0"/>
              <a:t>=? AND (</a:t>
            </a:r>
            <a:r>
              <a:rPr lang="en-US" sz="1600" dirty="0" err="1" smtClean="0"/>
              <a:t>lastname</a:t>
            </a:r>
            <a:r>
              <a:rPr lang="en-US" sz="1600" dirty="0" smtClean="0"/>
              <a:t>=? OR </a:t>
            </a:r>
            <a:r>
              <a:rPr lang="en-US" sz="1600" dirty="0" err="1" smtClean="0"/>
              <a:t>lastname</a:t>
            </a:r>
            <a:r>
              <a:rPr lang="en-US" sz="1600" dirty="0" smtClean="0"/>
              <a:t>=? "));</a:t>
            </a:r>
          </a:p>
          <a:p>
            <a:pPr>
              <a:buNone/>
            </a:pPr>
            <a:r>
              <a:rPr lang="en-US" sz="1600" dirty="0" smtClean="0"/>
              <a:t>$statement-&gt;execute(['Peter', '</a:t>
            </a:r>
            <a:r>
              <a:rPr lang="en-US" sz="1600" dirty="0" err="1" smtClean="0"/>
              <a:t>Johnson','Brent</a:t>
            </a:r>
            <a:r>
              <a:rPr lang="en-US" sz="1600" dirty="0" smtClean="0"/>
              <a:t>']);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$statement = $</a:t>
            </a:r>
            <a:r>
              <a:rPr lang="en-US" sz="1600" dirty="0" err="1" smtClean="0"/>
              <a:t>conn</a:t>
            </a:r>
            <a:r>
              <a:rPr lang="en-US" sz="1600" dirty="0" smtClean="0"/>
              <a:t>-&gt;prepare("SELECT * FROM students WHERE (</a:t>
            </a:r>
            <a:r>
              <a:rPr lang="en-US" sz="1600" dirty="0" err="1" smtClean="0"/>
              <a:t>firstname</a:t>
            </a:r>
            <a:r>
              <a:rPr lang="en-US" sz="1600" dirty="0" smtClean="0"/>
              <a:t>=? OR </a:t>
            </a:r>
            <a:r>
              <a:rPr lang="en-US" sz="1600" dirty="0" err="1" smtClean="0"/>
              <a:t>firstname</a:t>
            </a:r>
            <a:r>
              <a:rPr lang="en-US" sz="1600" dirty="0" smtClean="0"/>
              <a:t>=?) AND (</a:t>
            </a:r>
            <a:r>
              <a:rPr lang="en-US" sz="1600" dirty="0" err="1" smtClean="0"/>
              <a:t>lastname</a:t>
            </a:r>
            <a:r>
              <a:rPr lang="en-US" sz="1600" dirty="0" smtClean="0"/>
              <a:t>=? OR </a:t>
            </a:r>
            <a:r>
              <a:rPr lang="en-US" sz="1600" dirty="0" err="1" smtClean="0"/>
              <a:t>lastname</a:t>
            </a:r>
            <a:r>
              <a:rPr lang="en-US" sz="1600" dirty="0" smtClean="0"/>
              <a:t>=?"));</a:t>
            </a:r>
          </a:p>
          <a:p>
            <a:pPr>
              <a:buNone/>
            </a:pPr>
            <a:r>
              <a:rPr lang="en-US" sz="1600" dirty="0" smtClean="0"/>
              <a:t>$statement-&gt;execute(['Smith', '</a:t>
            </a:r>
            <a:r>
              <a:rPr lang="en-US" sz="1600" dirty="0" err="1" smtClean="0"/>
              <a:t>Peter','Johnson','Brent</a:t>
            </a:r>
            <a:r>
              <a:rPr lang="en-US" sz="1600" dirty="0" smtClean="0"/>
              <a:t>']);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in The WHERE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= (Equal)</a:t>
            </a:r>
          </a:p>
          <a:p>
            <a:pPr>
              <a:buNone/>
            </a:pPr>
            <a:r>
              <a:rPr lang="en-US" sz="2800" dirty="0" smtClean="0"/>
              <a:t>&gt; (Greater than)</a:t>
            </a:r>
          </a:p>
          <a:p>
            <a:pPr>
              <a:buNone/>
            </a:pPr>
            <a:r>
              <a:rPr lang="en-US" sz="2800" dirty="0" smtClean="0"/>
              <a:t>&lt; (Less than)</a:t>
            </a:r>
          </a:p>
          <a:p>
            <a:pPr>
              <a:buNone/>
            </a:pPr>
            <a:r>
              <a:rPr lang="en-US" sz="2800" dirty="0" smtClean="0"/>
              <a:t>&gt;= (Greater than or equal)</a:t>
            </a:r>
          </a:p>
          <a:p>
            <a:pPr>
              <a:buNone/>
            </a:pPr>
            <a:r>
              <a:rPr lang="en-US" sz="2800" dirty="0" smtClean="0"/>
              <a:t>&lt;= (Less than or equal)</a:t>
            </a:r>
          </a:p>
          <a:p>
            <a:pPr>
              <a:buNone/>
            </a:pPr>
            <a:r>
              <a:rPr lang="en-US" sz="2800" dirty="0" smtClean="0"/>
              <a:t>&lt;&gt; (Not equal)</a:t>
            </a:r>
          </a:p>
          <a:p>
            <a:pPr>
              <a:buNone/>
            </a:pPr>
            <a:r>
              <a:rPr lang="en-US" sz="2800" dirty="0" smtClean="0"/>
              <a:t>BETWEEN (Between a certain range)</a:t>
            </a:r>
          </a:p>
          <a:p>
            <a:pPr>
              <a:buNone/>
            </a:pPr>
            <a:r>
              <a:rPr lang="en-US" sz="2800" dirty="0" smtClean="0"/>
              <a:t>LIKE (Search for a pattern)</a:t>
            </a:r>
          </a:p>
          <a:p>
            <a:pPr>
              <a:buNone/>
            </a:pPr>
            <a:r>
              <a:rPr lang="en-US" sz="2800" dirty="0" smtClean="0"/>
              <a:t>IN (To specific multiple possible values for a column)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WHERE BETWEEN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486400" cy="167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$statement = $</a:t>
            </a:r>
            <a:r>
              <a:rPr lang="en-US" sz="1800" dirty="0" err="1" smtClean="0"/>
              <a:t>conn</a:t>
            </a:r>
            <a:r>
              <a:rPr lang="en-US" sz="1800" dirty="0" smtClean="0"/>
              <a:t>-&gt;prepare("SELECT * FROM students </a:t>
            </a:r>
          </a:p>
          <a:p>
            <a:pPr>
              <a:buNone/>
            </a:pPr>
            <a:r>
              <a:rPr lang="en-US" sz="1800" dirty="0" smtClean="0"/>
              <a:t>WHERE age BETWEEN </a:t>
            </a:r>
            <a:r>
              <a:rPr lang="en-US" sz="1800" dirty="0" smtClean="0"/>
              <a:t>?AND ?");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$statement-&gt;execute</a:t>
            </a:r>
            <a:r>
              <a:rPr lang="en-US" sz="1800" dirty="0" smtClean="0"/>
              <a:t>([30,36]);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$result = $statement-&gt;</a:t>
            </a:r>
            <a:r>
              <a:rPr lang="en-US" sz="1800" dirty="0" err="1" smtClean="0"/>
              <a:t>fetchAll</a:t>
            </a:r>
            <a:r>
              <a:rPr lang="en-US" sz="1800" dirty="0" smtClean="0"/>
              <a:t>(PDO::FETCH_NUM);</a:t>
            </a:r>
          </a:p>
          <a:p>
            <a:pPr>
              <a:buNone/>
            </a:pPr>
            <a:endParaRPr lang="en-US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200400"/>
            <a:ext cx="508635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1524000"/>
            <a:ext cx="2723036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WHERE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486400" cy="167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$statement = $</a:t>
            </a:r>
            <a:r>
              <a:rPr lang="en-US" sz="1800" dirty="0" err="1" smtClean="0"/>
              <a:t>conn</a:t>
            </a:r>
            <a:r>
              <a:rPr lang="en-US" sz="1800" dirty="0" smtClean="0"/>
              <a:t>-&gt;prepare("SELECT * FROM students WHERE city LIKE ?");</a:t>
            </a:r>
          </a:p>
          <a:p>
            <a:pPr>
              <a:buNone/>
            </a:pPr>
            <a:r>
              <a:rPr lang="en-US" sz="1800" dirty="0" smtClean="0"/>
              <a:t>$statement-&gt;execute(['d%']);</a:t>
            </a:r>
          </a:p>
          <a:p>
            <a:pPr>
              <a:buNone/>
            </a:pPr>
            <a:r>
              <a:rPr lang="en-US" sz="1800" dirty="0" smtClean="0"/>
              <a:t>$result = $statement-&gt;</a:t>
            </a:r>
            <a:r>
              <a:rPr lang="en-US" sz="1800" dirty="0" err="1" smtClean="0"/>
              <a:t>fetchAll</a:t>
            </a:r>
            <a:r>
              <a:rPr lang="en-US" sz="1800" dirty="0" smtClean="0"/>
              <a:t>(PDO::FETCH_NUM);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1295400"/>
            <a:ext cx="2871787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200400"/>
            <a:ext cx="5486400" cy="268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WHERE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562600" cy="20573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- List all students from Dhaka or Chittagong.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$statement = $</a:t>
            </a:r>
            <a:r>
              <a:rPr lang="en-US" sz="1800" dirty="0" err="1" smtClean="0"/>
              <a:t>conn</a:t>
            </a:r>
            <a:r>
              <a:rPr lang="en-US" sz="1800" dirty="0" smtClean="0"/>
              <a:t>-&gt;prepare("SELECT * FROM students WHERE city IN (?,?)");</a:t>
            </a:r>
          </a:p>
          <a:p>
            <a:pPr>
              <a:buNone/>
            </a:pPr>
            <a:r>
              <a:rPr lang="en-US" sz="1800" dirty="0" smtClean="0"/>
              <a:t>$statement-&gt;execute(['</a:t>
            </a:r>
            <a:r>
              <a:rPr lang="en-US" sz="1800" dirty="0" err="1" smtClean="0"/>
              <a:t>Dhaka','Chittagong</a:t>
            </a:r>
            <a:r>
              <a:rPr lang="en-US" sz="1800" dirty="0" smtClean="0"/>
              <a:t>']);</a:t>
            </a:r>
          </a:p>
          <a:p>
            <a:pPr>
              <a:buNone/>
            </a:pPr>
            <a:r>
              <a:rPr lang="en-US" sz="1800" dirty="0" smtClean="0"/>
              <a:t>$result = $statement-&gt;</a:t>
            </a:r>
            <a:r>
              <a:rPr lang="en-US" sz="1800" dirty="0" err="1" smtClean="0"/>
              <a:t>fetchAll</a:t>
            </a:r>
            <a:r>
              <a:rPr lang="en-US" sz="1800" dirty="0" smtClean="0"/>
              <a:t>(PDO::FETCH_NUM);</a:t>
            </a: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733800"/>
            <a:ext cx="5486400" cy="268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1390650"/>
            <a:ext cx="270510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WHERE NOT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562600" cy="20573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- List all students who are not in Dhaka or Khulna.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$statement = $</a:t>
            </a:r>
            <a:r>
              <a:rPr lang="en-US" sz="1800" dirty="0" err="1" smtClean="0"/>
              <a:t>conn</a:t>
            </a:r>
            <a:r>
              <a:rPr lang="en-US" sz="1800" dirty="0" smtClean="0"/>
              <a:t>-&gt;prepare("SELECT * FROM students </a:t>
            </a:r>
            <a:r>
              <a:rPr lang="en-US" sz="1800" smtClean="0"/>
              <a:t>WHERE </a:t>
            </a:r>
            <a:r>
              <a:rPr lang="en-US" sz="1800" smtClean="0"/>
              <a:t>city NOT </a:t>
            </a:r>
            <a:r>
              <a:rPr lang="en-US" sz="1800" dirty="0" smtClean="0"/>
              <a:t>IN (?,?)");</a:t>
            </a:r>
          </a:p>
          <a:p>
            <a:pPr>
              <a:buNone/>
            </a:pPr>
            <a:r>
              <a:rPr lang="en-US" sz="1800" dirty="0" smtClean="0"/>
              <a:t>$statement-&gt;execute(['</a:t>
            </a:r>
            <a:r>
              <a:rPr lang="en-US" sz="1800" dirty="0" err="1" smtClean="0"/>
              <a:t>Dhaka','Khulna</a:t>
            </a:r>
            <a:r>
              <a:rPr lang="en-US" sz="1800" dirty="0" smtClean="0"/>
              <a:t>']);</a:t>
            </a:r>
          </a:p>
          <a:p>
            <a:pPr>
              <a:buNone/>
            </a:pPr>
            <a:r>
              <a:rPr lang="en-US" sz="1800" dirty="0" smtClean="0"/>
              <a:t>$result = $statement-&gt;</a:t>
            </a:r>
            <a:r>
              <a:rPr lang="en-US" sz="1800" dirty="0" err="1" smtClean="0"/>
              <a:t>fetchAll</a:t>
            </a:r>
            <a:r>
              <a:rPr lang="en-US" sz="1800" dirty="0" smtClean="0"/>
              <a:t>(PDO::FETCH_NUM);</a:t>
            </a: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733800"/>
            <a:ext cx="5486400" cy="268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1828800"/>
            <a:ext cx="28098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WHERE IN </a:t>
            </a:r>
            <a:r>
              <a:rPr lang="en-US" dirty="0" err="1" smtClean="0"/>
              <a:t>Subquery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38861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- List all students that are from the same cities as where the institutes are.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$statement = $</a:t>
            </a:r>
            <a:r>
              <a:rPr lang="en-US" sz="1800" dirty="0" err="1" smtClean="0"/>
              <a:t>conn</a:t>
            </a:r>
            <a:r>
              <a:rPr lang="en-US" sz="1800" dirty="0" smtClean="0"/>
              <a:t>-&gt;prepare("SELECT </a:t>
            </a:r>
            <a:r>
              <a:rPr lang="en-US" sz="1800" dirty="0" err="1" smtClean="0"/>
              <a:t>firstname,city</a:t>
            </a:r>
            <a:r>
              <a:rPr lang="en-US" sz="1800" dirty="0" smtClean="0"/>
              <a:t> </a:t>
            </a:r>
          </a:p>
          <a:p>
            <a:pPr>
              <a:buNone/>
            </a:pPr>
            <a:r>
              <a:rPr lang="en-US" sz="1800" dirty="0" smtClean="0"/>
              <a:t>                    FROM students </a:t>
            </a:r>
          </a:p>
          <a:p>
            <a:pPr>
              <a:buNone/>
            </a:pPr>
            <a:r>
              <a:rPr lang="en-US" sz="1800" dirty="0" smtClean="0"/>
              <a:t>                    WHERE city IN (</a:t>
            </a:r>
          </a:p>
          <a:p>
            <a:pPr>
              <a:buNone/>
            </a:pPr>
            <a:r>
              <a:rPr lang="en-US" sz="1800" dirty="0" smtClean="0"/>
              <a:t>                        SELECT </a:t>
            </a:r>
            <a:r>
              <a:rPr lang="en-US" sz="1800" dirty="0" err="1" smtClean="0"/>
              <a:t>institute_city</a:t>
            </a:r>
            <a:r>
              <a:rPr lang="en-US" sz="1800" dirty="0" smtClean="0"/>
              <a:t> FROM institutes</a:t>
            </a:r>
          </a:p>
          <a:p>
            <a:pPr>
              <a:buNone/>
            </a:pPr>
            <a:r>
              <a:rPr lang="en-US" sz="1800" dirty="0" smtClean="0"/>
              <a:t>                    )</a:t>
            </a:r>
          </a:p>
          <a:p>
            <a:pPr>
              <a:buNone/>
            </a:pPr>
            <a:r>
              <a:rPr lang="en-US" sz="1800" dirty="0" smtClean="0"/>
              <a:t>                ");</a:t>
            </a:r>
          </a:p>
          <a:p>
            <a:pPr>
              <a:buNone/>
            </a:pPr>
            <a:r>
              <a:rPr lang="en-US" sz="1800" dirty="0" smtClean="0"/>
              <a:t>$statement-&gt;execute();</a:t>
            </a:r>
          </a:p>
          <a:p>
            <a:pPr>
              <a:buNone/>
            </a:pPr>
            <a:r>
              <a:rPr lang="en-US" sz="1800" dirty="0" smtClean="0"/>
              <a:t>$result = $statement-&gt;</a:t>
            </a:r>
            <a:r>
              <a:rPr lang="en-US" sz="1800" dirty="0" err="1" smtClean="0"/>
              <a:t>fetchAll</a:t>
            </a:r>
            <a:r>
              <a:rPr lang="en-US" sz="1800" dirty="0" smtClean="0"/>
              <a:t>(PDO::FETCH_NUM);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444</Words>
  <Application>Microsoft Office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Where Clause</vt:lpstr>
      <vt:lpstr>Where Clause</vt:lpstr>
      <vt:lpstr>Where Clause (…)</vt:lpstr>
      <vt:lpstr>Operators in The WHERE Clause</vt:lpstr>
      <vt:lpstr>Use WHERE BETWEEN</vt:lpstr>
      <vt:lpstr>Use WHERE LIKE</vt:lpstr>
      <vt:lpstr>Use WHERE IN</vt:lpstr>
      <vt:lpstr>Use WHERE NOT IN</vt:lpstr>
      <vt:lpstr>Use WHERE IN Subquery</vt:lpstr>
      <vt:lpstr>Use WHERE IN Subquery (…)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pc</cp:lastModifiedBy>
  <cp:revision>184</cp:revision>
  <dcterms:created xsi:type="dcterms:W3CDTF">2006-08-16T00:00:00Z</dcterms:created>
  <dcterms:modified xsi:type="dcterms:W3CDTF">2023-01-31T01:12:25Z</dcterms:modified>
</cp:coreProperties>
</file>