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35" autoAdjust="0"/>
    <p:restoredTop sz="94691" autoAdjust="0"/>
  </p:normalViewPr>
  <p:slideViewPr>
    <p:cSldViewPr>
      <p:cViewPr varScale="1">
        <p:scale>
          <a:sx n="70" d="100"/>
          <a:sy n="70" d="100"/>
        </p:scale>
        <p:origin x="-1818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1191A-B79C-4C7C-A316-B9A32EC20D0A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B60DA-C371-4B2A-A817-2E9BAE295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Least Privilege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Least </a:t>
            </a:r>
            <a:r>
              <a:rPr lang="en-US" dirty="0" smtClean="0"/>
              <a:t>Privilege is a security principle in which a user or process is granted only the minimum amount of access necessary to perform its intended functions.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Admin</a:t>
            </a:r>
            <a:endParaRPr lang="en-US" dirty="0" smtClean="0"/>
          </a:p>
          <a:p>
            <a:r>
              <a:rPr lang="en-US" dirty="0" smtClean="0"/>
              <a:t>Editor</a:t>
            </a:r>
            <a:endParaRPr lang="en-US" dirty="0" smtClean="0"/>
          </a:p>
          <a:p>
            <a:r>
              <a:rPr lang="en-US" dirty="0" smtClean="0"/>
              <a:t>Everyone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</TotalTime>
  <Words>33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Least Privilege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pc</cp:lastModifiedBy>
  <cp:revision>180</cp:revision>
  <dcterms:created xsi:type="dcterms:W3CDTF">2006-08-16T00:00:00Z</dcterms:created>
  <dcterms:modified xsi:type="dcterms:W3CDTF">2023-01-29T10:31:56Z</dcterms:modified>
</cp:coreProperties>
</file>