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are used to execute the same block of code again and again, as long as a certain condition is true.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r>
              <a:rPr lang="en-US" dirty="0" smtClean="0"/>
              <a:t>do...while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err="1" smtClean="0"/>
              <a:t>foreach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 (</a:t>
            </a:r>
            <a:r>
              <a:rPr lang="en-US" i="1" dirty="0" smtClean="0"/>
              <a:t>condition is true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i="1" dirty="0" smtClean="0"/>
              <a:t>	code to be executed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do...while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i="1" dirty="0" smtClean="0"/>
              <a:t>	code to be executed;</a:t>
            </a:r>
          </a:p>
          <a:p>
            <a:pPr>
              <a:buNone/>
            </a:pPr>
            <a:r>
              <a:rPr lang="en-US" dirty="0" smtClean="0"/>
              <a:t>} while (</a:t>
            </a:r>
            <a:r>
              <a:rPr lang="en-US" i="1" dirty="0" smtClean="0"/>
              <a:t>condition is true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for (</a:t>
            </a:r>
            <a:r>
              <a:rPr lang="en-US" sz="2800" i="1" dirty="0" smtClean="0"/>
              <a:t>initialization; condition; increment/decrement</a:t>
            </a:r>
            <a:r>
              <a:rPr lang="en-US" sz="2800" dirty="0" smtClean="0"/>
              <a:t>) </a:t>
            </a: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i="1" dirty="0" smtClean="0"/>
              <a:t>	code to be executed for each iteration;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 ($</a:t>
            </a:r>
            <a:r>
              <a:rPr lang="en-US" sz="2800" i="1" dirty="0" smtClean="0"/>
              <a:t>array </a:t>
            </a:r>
            <a:r>
              <a:rPr lang="en-US" sz="2800" dirty="0" smtClean="0"/>
              <a:t>as</a:t>
            </a:r>
            <a:r>
              <a:rPr lang="en-US" sz="2800" i="1" dirty="0" smtClean="0"/>
              <a:t> </a:t>
            </a:r>
            <a:r>
              <a:rPr lang="en-US" sz="2800" i="1" dirty="0" smtClean="0"/>
              <a:t>$key=&gt;</a:t>
            </a:r>
            <a:r>
              <a:rPr lang="en-US" sz="2800" dirty="0" smtClean="0"/>
              <a:t>$</a:t>
            </a:r>
            <a:r>
              <a:rPr lang="en-US" sz="2800" i="1" dirty="0" smtClean="0"/>
              <a:t>value</a:t>
            </a:r>
            <a:r>
              <a:rPr lang="en-US" sz="2800" dirty="0" smtClean="0"/>
              <a:t>) {</a:t>
            </a:r>
          </a:p>
          <a:p>
            <a:pPr>
              <a:buNone/>
            </a:pPr>
            <a:r>
              <a:rPr lang="en-US" sz="2800" i="1" dirty="0" smtClean="0"/>
              <a:t>	code to be executed;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 ($</a:t>
            </a:r>
            <a:r>
              <a:rPr lang="en-US" sz="2800" i="1" dirty="0" smtClean="0"/>
              <a:t>array </a:t>
            </a:r>
            <a:r>
              <a:rPr lang="en-US" sz="2800" dirty="0" smtClean="0"/>
              <a:t>as</a:t>
            </a:r>
            <a:r>
              <a:rPr lang="en-US" sz="2800" i="1" dirty="0" smtClean="0"/>
              <a:t> </a:t>
            </a:r>
            <a:r>
              <a:rPr lang="en-US" sz="2800" dirty="0" smtClean="0"/>
              <a:t>$</a:t>
            </a:r>
            <a:r>
              <a:rPr lang="en-US" sz="2800" i="1" dirty="0" smtClean="0"/>
              <a:t>value</a:t>
            </a:r>
            <a:r>
              <a:rPr lang="en-US" sz="2800" dirty="0" smtClean="0"/>
              <a:t>) {</a:t>
            </a:r>
          </a:p>
          <a:p>
            <a:pPr>
              <a:buNone/>
            </a:pPr>
            <a:r>
              <a:rPr lang="en-US" sz="2800" i="1" dirty="0" smtClean="0"/>
              <a:t>	code to be executed;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 break statement is used to jump out of a loop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break();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</a:t>
            </a:r>
            <a:r>
              <a:rPr lang="en-US" sz="2800" dirty="0" smtClean="0"/>
              <a:t> continue statement breaks one iteration (in the loop), if a specified condition occurs, and continues with the next iteration in the loop</a:t>
            </a:r>
            <a:r>
              <a:rPr lang="en-US" sz="2800" dirty="0" smtClean="0"/>
              <a:t>.</a:t>
            </a:r>
          </a:p>
          <a:p>
            <a:endParaRPr lang="en-US" sz="2800" smtClean="0"/>
          </a:p>
          <a:p>
            <a:r>
              <a:rPr lang="en-US" sz="2800" smtClean="0"/>
              <a:t>continue</a:t>
            </a:r>
            <a:r>
              <a:rPr lang="en-US" sz="2800" dirty="0" smtClean="0"/>
              <a:t>();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68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Loop</vt:lpstr>
      <vt:lpstr>Definition</vt:lpstr>
      <vt:lpstr>Types of Loop</vt:lpstr>
      <vt:lpstr>while</vt:lpstr>
      <vt:lpstr>do...while</vt:lpstr>
      <vt:lpstr>for</vt:lpstr>
      <vt:lpstr>foreach</vt:lpstr>
      <vt:lpstr>break</vt:lpstr>
      <vt:lpstr>continue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36</cp:revision>
  <dcterms:created xsi:type="dcterms:W3CDTF">2006-08-16T00:00:00Z</dcterms:created>
  <dcterms:modified xsi:type="dcterms:W3CDTF">2023-01-27T09:33:46Z</dcterms:modified>
</cp:coreProperties>
</file>