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5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Delete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Morshedul Arefin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Particular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DELETE FROM </a:t>
            </a:r>
            <a:r>
              <a:rPr lang="en-US" sz="1800" dirty="0" err="1" smtClean="0"/>
              <a:t>table_name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WHERE </a:t>
            </a:r>
            <a:r>
              <a:rPr lang="en-US" sz="1800" dirty="0" err="1" smtClean="0"/>
              <a:t>some_column</a:t>
            </a:r>
            <a:r>
              <a:rPr lang="en-US" sz="1800" dirty="0" smtClean="0"/>
              <a:t> = </a:t>
            </a:r>
            <a:r>
              <a:rPr lang="en-US" sz="1800" dirty="0" err="1" smtClean="0"/>
              <a:t>some_value</a:t>
            </a:r>
            <a:endParaRPr lang="en-US" sz="1800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r>
              <a:rPr lang="en-US" sz="1800" b="1" dirty="0" smtClean="0"/>
              <a:t>Example:</a:t>
            </a:r>
          </a:p>
          <a:p>
            <a:pPr>
              <a:buNone/>
            </a:pPr>
            <a:r>
              <a:rPr lang="en-US" sz="1800" dirty="0" smtClean="0"/>
              <a:t>$statement = $</a:t>
            </a:r>
            <a:r>
              <a:rPr lang="en-US" sz="1800" dirty="0" err="1" smtClean="0"/>
              <a:t>conn</a:t>
            </a:r>
            <a:r>
              <a:rPr lang="en-US" sz="1800" dirty="0" smtClean="0"/>
              <a:t>-&gt;prepare("DELETE FROM students WHERE city=?");</a:t>
            </a:r>
          </a:p>
          <a:p>
            <a:pPr>
              <a:buNone/>
            </a:pPr>
            <a:r>
              <a:rPr lang="en-US" sz="1800" dirty="0" smtClean="0"/>
              <a:t>$statement-&gt;execute(['Khulna']);</a:t>
            </a:r>
          </a:p>
          <a:p>
            <a:endParaRPr lang="en-US" sz="1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All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13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TRUNCATE TABLE </a:t>
            </a:r>
            <a:r>
              <a:rPr lang="en-US" sz="1800" dirty="0" err="1" smtClean="0"/>
              <a:t>table_name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Or</a:t>
            </a:r>
          </a:p>
          <a:p>
            <a:pPr>
              <a:buNone/>
            </a:pPr>
            <a:r>
              <a:rPr lang="en-US" sz="1800" dirty="0" smtClean="0"/>
              <a:t>DELETE FROM </a:t>
            </a:r>
            <a:r>
              <a:rPr lang="en-US" sz="1800" dirty="0" err="1" smtClean="0"/>
              <a:t>table_name</a:t>
            </a:r>
            <a:r>
              <a:rPr lang="en-US" sz="1800" dirty="0" smtClean="0"/>
              <a:t>;</a:t>
            </a:r>
            <a:endParaRPr lang="en-US" sz="1800" dirty="0" smtClean="0"/>
          </a:p>
          <a:p>
            <a:pPr>
              <a:buNone/>
            </a:pPr>
            <a:endParaRPr lang="en-US" sz="1800" b="1" dirty="0" smtClean="0"/>
          </a:p>
          <a:p>
            <a:r>
              <a:rPr lang="en-US" sz="1800" dirty="0" smtClean="0"/>
              <a:t>TRUNCATE </a:t>
            </a:r>
            <a:r>
              <a:rPr lang="en-US" sz="1800" dirty="0" smtClean="0"/>
              <a:t>is faster than DELETE because it removes the data by </a:t>
            </a:r>
            <a:r>
              <a:rPr lang="en-US" sz="1800" dirty="0" err="1" smtClean="0"/>
              <a:t>deallocating</a:t>
            </a:r>
            <a:r>
              <a:rPr lang="en-US" sz="1800" dirty="0" smtClean="0"/>
              <a:t> the data pages instead of deleting the rows one by one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BE CAREFUL: If you use TRUNCATE, you can not undo 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DROP </a:t>
            </a:r>
            <a:r>
              <a:rPr lang="en-US" sz="1800" dirty="0" smtClean="0"/>
              <a:t>TABLE </a:t>
            </a:r>
            <a:r>
              <a:rPr lang="en-US" sz="1800" dirty="0" err="1" smtClean="0"/>
              <a:t>table_name</a:t>
            </a:r>
            <a:r>
              <a:rPr lang="en-US" sz="1800" dirty="0" smtClean="0"/>
              <a:t>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94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Delete Data</vt:lpstr>
      <vt:lpstr>Delete Particular Data</vt:lpstr>
      <vt:lpstr>Delete All Data</vt:lpstr>
      <vt:lpstr>Delete Table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in PHP</dc:title>
  <dc:creator>Arefin</dc:creator>
  <cp:lastModifiedBy>pc</cp:lastModifiedBy>
  <cp:revision>163</cp:revision>
  <dcterms:created xsi:type="dcterms:W3CDTF">2006-08-16T00:00:00Z</dcterms:created>
  <dcterms:modified xsi:type="dcterms:W3CDTF">2023-01-30T02:35:14Z</dcterms:modified>
</cp:coreProperties>
</file>