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Query: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INSERT </a:t>
            </a:r>
            <a:r>
              <a:rPr lang="en-US" sz="2400" dirty="0" smtClean="0"/>
              <a:t>INTO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(column1, column2, column3,...)</a:t>
            </a:r>
            <a:br>
              <a:rPr lang="en-US" sz="2400" dirty="0" smtClean="0"/>
            </a:br>
            <a:r>
              <a:rPr lang="en-US" sz="2400" dirty="0" smtClean="0"/>
              <a:t>VALUES (value1, value2, value3</a:t>
            </a:r>
            <a:r>
              <a:rPr lang="en-US" sz="2400" dirty="0" smtClean="0"/>
              <a:t>,...)</a:t>
            </a:r>
          </a:p>
          <a:p>
            <a:endParaRPr lang="en-US" sz="2400" dirty="0" smtClean="0"/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sql</a:t>
            </a:r>
            <a:r>
              <a:rPr lang="en-US" sz="2400" dirty="0" smtClean="0"/>
              <a:t> = "INSERT INTO students (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email, phone</a:t>
            </a:r>
            <a:r>
              <a:rPr lang="en-US" sz="2400" dirty="0" smtClean="0"/>
              <a:t>) VALUES </a:t>
            </a:r>
            <a:r>
              <a:rPr lang="en-US" sz="2400" dirty="0" smtClean="0"/>
              <a:t>('Smith', '</a:t>
            </a:r>
            <a:r>
              <a:rPr lang="en-US" sz="2400" dirty="0" err="1" smtClean="0"/>
              <a:t>Ranson</a:t>
            </a:r>
            <a:r>
              <a:rPr lang="en-US" sz="2400" dirty="0" smtClean="0"/>
              <a:t>', 'smith@example.com', '123-456-3333</a:t>
            </a:r>
            <a:r>
              <a:rPr lang="en-US" sz="2400" dirty="0" smtClean="0"/>
              <a:t>')";</a:t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-&gt;exec($</a:t>
            </a:r>
            <a:r>
              <a:rPr lang="en-US" sz="2400" dirty="0" err="1" smtClean="0"/>
              <a:t>sql</a:t>
            </a:r>
            <a:r>
              <a:rPr lang="en-US" sz="2400" dirty="0" smtClean="0"/>
              <a:t>);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Multiple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conn</a:t>
            </a:r>
            <a:r>
              <a:rPr lang="en-US" sz="2000" dirty="0" smtClean="0"/>
              <a:t>-&gt;</a:t>
            </a:r>
            <a:r>
              <a:rPr lang="en-US" sz="2000" dirty="0" err="1" smtClean="0"/>
              <a:t>beginTransaction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conn</a:t>
            </a:r>
            <a:r>
              <a:rPr lang="en-US" sz="2000" dirty="0" smtClean="0"/>
              <a:t>-&gt;exec("INSERT INTO students (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email, phone) VALUES ('Ricardo', 'Andrews', 'ricardo@example.com', '765-446-1754')");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conn</a:t>
            </a:r>
            <a:r>
              <a:rPr lang="en-US" sz="2000" dirty="0" smtClean="0"/>
              <a:t>-&gt;exec("INSERT INTO students (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email, phone) VALUES ('Daniel', 'Hanna', 'daniel@example.com', '413-659-7998')");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conn</a:t>
            </a:r>
            <a:r>
              <a:rPr lang="en-US" sz="2000" dirty="0" smtClean="0"/>
              <a:t>-&gt;exec("INSERT INTO students (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email, phone) VALUES ('James', 'Gamble', 'james@example.com', '498-765-9283')");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conn</a:t>
            </a:r>
            <a:r>
              <a:rPr lang="en-US" sz="2000" dirty="0" smtClean="0"/>
              <a:t>-&gt;commit();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Last Inserted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last_id</a:t>
            </a:r>
            <a:r>
              <a:rPr lang="en-US" sz="2400" dirty="0" smtClean="0"/>
              <a:t> = 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</a:t>
            </a:r>
            <a:r>
              <a:rPr lang="en-US" sz="2400" dirty="0" err="1" smtClean="0"/>
              <a:t>lastInsertId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Inserting Data</vt:lpstr>
      <vt:lpstr>Inserting Data</vt:lpstr>
      <vt:lpstr>Insert Multiple Data</vt:lpstr>
      <vt:lpstr>Get Last Inserted ID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99</cp:revision>
  <dcterms:created xsi:type="dcterms:W3CDTF">2006-08-16T00:00:00Z</dcterms:created>
  <dcterms:modified xsi:type="dcterms:W3CDTF">2023-01-29T14:19:33Z</dcterms:modified>
</cp:coreProperties>
</file>