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strings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string is a sequence of </a:t>
            </a:r>
            <a:r>
              <a:rPr lang="en-US" dirty="0" smtClean="0"/>
              <a:t>characters.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strlen</a:t>
            </a:r>
            <a:r>
              <a:rPr lang="en-US" sz="2400" dirty="0" smtClean="0"/>
              <a:t>() = return the length of a string</a:t>
            </a:r>
          </a:p>
          <a:p>
            <a:r>
              <a:rPr lang="en-US" sz="2400" dirty="0" err="1" smtClean="0"/>
              <a:t>strtoupper</a:t>
            </a:r>
            <a:r>
              <a:rPr lang="en-US" sz="2400" dirty="0" smtClean="0"/>
              <a:t>() = converts </a:t>
            </a:r>
            <a:r>
              <a:rPr lang="en-US" sz="2400" dirty="0" smtClean="0"/>
              <a:t>a string to uppercase letters</a:t>
            </a:r>
            <a:endParaRPr lang="en-US" sz="2400" dirty="0" smtClean="0"/>
          </a:p>
          <a:p>
            <a:r>
              <a:rPr lang="en-US" sz="2400" dirty="0" err="1" smtClean="0"/>
              <a:t>strtolower</a:t>
            </a:r>
            <a:r>
              <a:rPr lang="en-US" sz="2400" dirty="0" smtClean="0"/>
              <a:t>() </a:t>
            </a:r>
            <a:r>
              <a:rPr lang="en-US" sz="2400" dirty="0" smtClean="0"/>
              <a:t>= converts a string to </a:t>
            </a:r>
            <a:r>
              <a:rPr lang="en-US" sz="2400" dirty="0" smtClean="0"/>
              <a:t>lowercase letters</a:t>
            </a:r>
          </a:p>
          <a:p>
            <a:r>
              <a:rPr lang="en-US" sz="2400" dirty="0" err="1" smtClean="0"/>
              <a:t>ucwords</a:t>
            </a:r>
            <a:r>
              <a:rPr lang="en-US" sz="2400" dirty="0" smtClean="0"/>
              <a:t>() = converts </a:t>
            </a:r>
            <a:r>
              <a:rPr lang="en-US" sz="2400" dirty="0" smtClean="0"/>
              <a:t>the first character of each word in a string to </a:t>
            </a:r>
            <a:r>
              <a:rPr lang="en-US" sz="2400" dirty="0" smtClean="0"/>
              <a:t>uppercase</a:t>
            </a:r>
          </a:p>
          <a:p>
            <a:r>
              <a:rPr lang="en-US" sz="2400" dirty="0" smtClean="0"/>
              <a:t>trim() = removes </a:t>
            </a:r>
            <a:r>
              <a:rPr lang="en-US" sz="2400" dirty="0" smtClean="0"/>
              <a:t>whitespace or other characters from both sides of a </a:t>
            </a:r>
            <a:r>
              <a:rPr lang="en-US" sz="2400" dirty="0" smtClean="0"/>
              <a:t>string</a:t>
            </a:r>
          </a:p>
          <a:p>
            <a:r>
              <a:rPr lang="en-US" sz="2400" dirty="0" err="1" smtClean="0"/>
              <a:t>str_replace</a:t>
            </a:r>
            <a:r>
              <a:rPr lang="en-US" sz="2400" dirty="0" smtClean="0"/>
              <a:t>() - replace text within a </a:t>
            </a:r>
            <a:r>
              <a:rPr lang="en-US" sz="2400" dirty="0" smtClean="0"/>
              <a:t>string</a:t>
            </a:r>
          </a:p>
          <a:p>
            <a:r>
              <a:rPr lang="en-US" sz="2400" dirty="0" err="1" smtClean="0"/>
              <a:t>substr</a:t>
            </a:r>
            <a:r>
              <a:rPr lang="en-US" sz="2400" dirty="0" smtClean="0"/>
              <a:t>() = extract certain </a:t>
            </a:r>
            <a:r>
              <a:rPr lang="en-US" sz="2400" dirty="0" smtClean="0"/>
              <a:t>characters in a </a:t>
            </a:r>
            <a:r>
              <a:rPr lang="en-US" sz="2400" dirty="0" smtClean="0"/>
              <a:t>string</a:t>
            </a:r>
          </a:p>
          <a:p>
            <a:r>
              <a:rPr lang="en-US" sz="2400" dirty="0" err="1" smtClean="0"/>
              <a:t>chunk_split</a:t>
            </a:r>
            <a:r>
              <a:rPr lang="en-US" sz="2400" dirty="0" smtClean="0"/>
              <a:t>() = splits </a:t>
            </a:r>
            <a:r>
              <a:rPr lang="en-US" sz="2400" dirty="0" smtClean="0"/>
              <a:t>a string into a series of smaller </a:t>
            </a:r>
            <a:r>
              <a:rPr lang="en-US" sz="2400" dirty="0" smtClean="0"/>
              <a:t>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 (continue…)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count_cars</a:t>
            </a:r>
            <a:r>
              <a:rPr lang="en-US" sz="2400" dirty="0" smtClean="0"/>
              <a:t>() = </a:t>
            </a:r>
            <a:r>
              <a:rPr lang="en-US" sz="2400" dirty="0" smtClean="0"/>
              <a:t>returns </a:t>
            </a:r>
            <a:r>
              <a:rPr lang="en-US" sz="2400" dirty="0" smtClean="0"/>
              <a:t>information about characters used in a </a:t>
            </a:r>
            <a:r>
              <a:rPr lang="en-US" sz="2400" dirty="0" smtClean="0"/>
              <a:t>string</a:t>
            </a:r>
          </a:p>
          <a:p>
            <a:r>
              <a:rPr lang="en-US" sz="2400" dirty="0" err="1" smtClean="0"/>
              <a:t>sprintf</a:t>
            </a:r>
            <a:r>
              <a:rPr lang="en-US" sz="2400" dirty="0" smtClean="0"/>
              <a:t>() </a:t>
            </a:r>
            <a:r>
              <a:rPr lang="en-US" sz="2400" dirty="0" smtClean="0"/>
              <a:t>= </a:t>
            </a:r>
            <a:r>
              <a:rPr lang="en-US" sz="2400" dirty="0" smtClean="0"/>
              <a:t>writes </a:t>
            </a:r>
            <a:r>
              <a:rPr lang="en-US" sz="2400" dirty="0" smtClean="0"/>
              <a:t>a formatted string to a </a:t>
            </a:r>
            <a:r>
              <a:rPr lang="en-US" sz="2400" dirty="0" smtClean="0"/>
              <a:t>variable</a:t>
            </a:r>
          </a:p>
          <a:p>
            <a:r>
              <a:rPr lang="en-US" sz="2400" dirty="0" err="1" smtClean="0"/>
              <a:t>str_repeat</a:t>
            </a:r>
            <a:r>
              <a:rPr lang="en-US" sz="2400" dirty="0" smtClean="0"/>
              <a:t>() = repeats </a:t>
            </a:r>
            <a:r>
              <a:rPr lang="en-US" sz="2400" dirty="0" smtClean="0"/>
              <a:t>a string a specified number of times</a:t>
            </a:r>
            <a:endParaRPr lang="en-US" sz="2400" dirty="0" smtClean="0"/>
          </a:p>
          <a:p>
            <a:r>
              <a:rPr lang="en-US" sz="2400" dirty="0" err="1" smtClean="0"/>
              <a:t>str_word_count</a:t>
            </a:r>
            <a:r>
              <a:rPr lang="en-US" sz="2400" dirty="0" smtClean="0"/>
              <a:t>() - count words in a string</a:t>
            </a:r>
          </a:p>
          <a:p>
            <a:r>
              <a:rPr lang="en-US" sz="2400" dirty="0" err="1" smtClean="0"/>
              <a:t>strrev</a:t>
            </a:r>
            <a:r>
              <a:rPr lang="en-US" sz="2400" dirty="0" smtClean="0"/>
              <a:t>() - reverse a string</a:t>
            </a:r>
          </a:p>
          <a:p>
            <a:r>
              <a:rPr lang="en-US" sz="2400" dirty="0" err="1" smtClean="0"/>
              <a:t>strpos</a:t>
            </a:r>
            <a:r>
              <a:rPr lang="en-US" sz="2400" dirty="0" smtClean="0"/>
              <a:t>() - search for a text within a string</a:t>
            </a:r>
          </a:p>
          <a:p>
            <a:r>
              <a:rPr lang="en-US" sz="2400" dirty="0" err="1" smtClean="0"/>
              <a:t>strip_tags</a:t>
            </a:r>
            <a:r>
              <a:rPr lang="en-US" sz="2400" dirty="0" smtClean="0"/>
              <a:t>() = strips </a:t>
            </a:r>
            <a:r>
              <a:rPr lang="en-US" sz="2400" dirty="0" smtClean="0"/>
              <a:t>HTML and PHP tags from a string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www.php.net/manual/en/ref.strings.php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178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String</vt:lpstr>
      <vt:lpstr>String</vt:lpstr>
      <vt:lpstr>String Functions</vt:lpstr>
      <vt:lpstr>String Functions (continue…)</vt:lpstr>
      <vt:lpstr>String Functions 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110</cp:revision>
  <dcterms:created xsi:type="dcterms:W3CDTF">2006-08-16T00:00:00Z</dcterms:created>
  <dcterms:modified xsi:type="dcterms:W3CDTF">2023-01-23T11:33:49Z</dcterms:modified>
</cp:coreProperties>
</file>