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70" r:id="rId3"/>
    <p:sldId id="265" r:id="rId4"/>
    <p:sldId id="277" r:id="rId5"/>
    <p:sldId id="269" r:id="rId6"/>
    <p:sldId id="271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5" autoAdjust="0"/>
    <p:restoredTop sz="94691" autoAdjust="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SQL injection is a type of security exploit in which an attacker inserts malicious code into a SQL statement, via an input field on a web page, in order to gain unauthorized access to a database.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admin' </a:t>
            </a:r>
            <a:r>
              <a:rPr lang="en-US" sz="2400" dirty="0" smtClean="0"/>
              <a:t>OR '1=1' #</a:t>
            </a:r>
          </a:p>
          <a:p>
            <a:r>
              <a:rPr lang="en-US" sz="2400" dirty="0" smtClean="0"/>
              <a:t>admin' </a:t>
            </a:r>
            <a:r>
              <a:rPr lang="en-US" sz="2400" dirty="0" smtClean="0"/>
              <a:t>OR </a:t>
            </a:r>
            <a:r>
              <a:rPr lang="en-US" sz="2400" dirty="0" smtClean="0"/>
              <a:t>'1=1</a:t>
            </a:r>
          </a:p>
          <a:p>
            <a:r>
              <a:rPr lang="en-US" sz="2400" dirty="0" smtClean="0"/>
              <a:t>' OR 1=1; --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etc.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'1=1' </a:t>
            </a:r>
            <a:r>
              <a:rPr lang="en-US" sz="2400" dirty="0" smtClean="0"/>
              <a:t>is </a:t>
            </a:r>
            <a:r>
              <a:rPr lang="en-US" sz="2400" dirty="0" smtClean="0"/>
              <a:t>a commonly used expression in SQL injection attacks. It is used to create a condition that is always true.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 SQL Injection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&lt;form action="" method="post"&gt;</a:t>
            </a:r>
          </a:p>
          <a:p>
            <a:pPr>
              <a:buNone/>
            </a:pPr>
            <a:r>
              <a:rPr lang="en-US" sz="2000" dirty="0" smtClean="0"/>
              <a:t>    &lt;div&gt;</a:t>
            </a:r>
          </a:p>
          <a:p>
            <a:pPr>
              <a:buNone/>
            </a:pPr>
            <a:r>
              <a:rPr lang="en-US" sz="2000" dirty="0" smtClean="0"/>
              <a:t>        &lt;input type="text" name="username" placeholder="Username"&gt;</a:t>
            </a:r>
          </a:p>
          <a:p>
            <a:pPr>
              <a:buNone/>
            </a:pPr>
            <a:r>
              <a:rPr lang="en-US" sz="2000" dirty="0" smtClean="0"/>
              <a:t>    &lt;/div&gt;</a:t>
            </a:r>
          </a:p>
          <a:p>
            <a:pPr>
              <a:buNone/>
            </a:pPr>
            <a:r>
              <a:rPr lang="en-US" sz="2000" dirty="0" smtClean="0"/>
              <a:t>    &lt;div&gt;</a:t>
            </a:r>
          </a:p>
          <a:p>
            <a:pPr>
              <a:buNone/>
            </a:pPr>
            <a:r>
              <a:rPr lang="en-US" sz="2000" dirty="0" smtClean="0"/>
              <a:t>        &lt;input type="password" name="password" placeholder="Password"&gt;</a:t>
            </a:r>
          </a:p>
          <a:p>
            <a:pPr>
              <a:buNone/>
            </a:pPr>
            <a:r>
              <a:rPr lang="en-US" sz="2000" dirty="0" smtClean="0"/>
              <a:t>    &lt;/div&gt;</a:t>
            </a:r>
          </a:p>
          <a:p>
            <a:pPr>
              <a:buNone/>
            </a:pPr>
            <a:r>
              <a:rPr lang="en-US" sz="2000" dirty="0" smtClean="0"/>
              <a:t>    &lt;button type="submit" name="form1"&gt;Login&lt;/button&gt;</a:t>
            </a:r>
          </a:p>
          <a:p>
            <a:pPr>
              <a:buNone/>
            </a:pPr>
            <a:r>
              <a:rPr lang="en-US" sz="2000" dirty="0" smtClean="0"/>
              <a:t>&lt;/form&gt;</a:t>
            </a:r>
          </a:p>
          <a:p>
            <a:pPr>
              <a:buNone/>
            </a:pPr>
            <a:endParaRPr lang="en-US" sz="20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 SQL Injection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// Database Connection Code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dirty="0" err="1" smtClean="0"/>
              <a:t>isset</a:t>
            </a:r>
            <a:r>
              <a:rPr lang="en-US" sz="2000" dirty="0" smtClean="0"/>
              <a:t>($_POST['form1'])) {</a:t>
            </a:r>
          </a:p>
          <a:p>
            <a:pPr>
              <a:buNone/>
            </a:pPr>
            <a:r>
              <a:rPr lang="en-US" sz="2000" dirty="0" smtClean="0"/>
              <a:t>    $username = $_POST['username'];</a:t>
            </a:r>
          </a:p>
          <a:p>
            <a:pPr>
              <a:buNone/>
            </a:pPr>
            <a:r>
              <a:rPr lang="en-US" sz="2000" dirty="0" smtClean="0"/>
              <a:t>    $password = $_POST['password'];</a:t>
            </a:r>
          </a:p>
          <a:p>
            <a:pPr>
              <a:buNone/>
            </a:pPr>
            <a:r>
              <a:rPr lang="en-US" sz="2000" dirty="0" smtClean="0"/>
              <a:t>    $result = $</a:t>
            </a:r>
            <a:r>
              <a:rPr lang="en-US" sz="2000" dirty="0" err="1" smtClean="0"/>
              <a:t>pdo</a:t>
            </a:r>
            <a:r>
              <a:rPr lang="en-US" sz="2000" dirty="0" smtClean="0"/>
              <a:t>-&gt;query("SELECT * FROM </a:t>
            </a:r>
            <a:r>
              <a:rPr lang="en-US" sz="2000" dirty="0" err="1" smtClean="0"/>
              <a:t>admins</a:t>
            </a:r>
            <a:r>
              <a:rPr lang="en-US" sz="2000" dirty="0" smtClean="0"/>
              <a:t> WHERE username='$username' AND password='$password'")-&gt;</a:t>
            </a:r>
            <a:r>
              <a:rPr lang="en-US" sz="2000" dirty="0" err="1" smtClean="0"/>
              <a:t>fetchAll</a:t>
            </a:r>
            <a:r>
              <a:rPr lang="en-US" sz="2000" dirty="0" smtClean="0"/>
              <a:t>(PDO::FETCH_ASSOC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   if($result) {</a:t>
            </a:r>
          </a:p>
          <a:p>
            <a:pPr>
              <a:buNone/>
            </a:pPr>
            <a:r>
              <a:rPr lang="en-US" sz="2000" dirty="0" smtClean="0"/>
              <a:t>        echo $result[0]['username'].'&lt;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&gt;';</a:t>
            </a:r>
          </a:p>
          <a:p>
            <a:pPr>
              <a:buNone/>
            </a:pPr>
            <a:r>
              <a:rPr lang="en-US" sz="2000" dirty="0" smtClean="0"/>
              <a:t>        echo $result[0]['password'];</a:t>
            </a:r>
          </a:p>
          <a:p>
            <a:pPr>
              <a:buNone/>
            </a:pPr>
            <a:r>
              <a:rPr lang="en-US" sz="2000" dirty="0" smtClean="0"/>
              <a:t>        echo 'Success! You are logged in!';</a:t>
            </a:r>
          </a:p>
          <a:p>
            <a:pPr>
              <a:buNone/>
            </a:pPr>
            <a:r>
              <a:rPr lang="en-US" sz="2000" dirty="0" smtClean="0"/>
              <a:t>    } else {</a:t>
            </a:r>
          </a:p>
          <a:p>
            <a:pPr>
              <a:buNone/>
            </a:pPr>
            <a:r>
              <a:rPr lang="en-US" sz="2000" dirty="0" smtClean="0"/>
              <a:t>        echo 'Error!';</a:t>
            </a:r>
          </a:p>
          <a:p>
            <a:pPr>
              <a:buNone/>
            </a:pPr>
            <a:r>
              <a:rPr lang="en-US" sz="2000" dirty="0" smtClean="0"/>
              <a:t>   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 SQL Injection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$username = </a:t>
            </a:r>
            <a:r>
              <a:rPr lang="en-US" sz="2800" dirty="0" err="1" smtClean="0"/>
              <a:t>addslashes</a:t>
            </a:r>
            <a:r>
              <a:rPr lang="en-US" sz="2800" dirty="0" smtClean="0"/>
              <a:t>($_POST</a:t>
            </a:r>
            <a:r>
              <a:rPr lang="en-US" sz="2800" dirty="0" smtClean="0"/>
              <a:t>['username']);</a:t>
            </a:r>
          </a:p>
          <a:p>
            <a:r>
              <a:rPr lang="en-US" sz="2800" dirty="0" smtClean="0"/>
              <a:t>Email Validation if email is used instead of username</a:t>
            </a:r>
          </a:p>
          <a:p>
            <a:r>
              <a:rPr lang="en-US" sz="2800" dirty="0" smtClean="0"/>
              <a:t>Use Prepared Statement </a:t>
            </a:r>
            <a:r>
              <a:rPr lang="en-US" sz="2800" b="1" dirty="0" smtClean="0"/>
              <a:t>[RECOMMENDED]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index.php?id</a:t>
            </a:r>
            <a:r>
              <a:rPr lang="en-US" dirty="0" smtClean="0"/>
              <a:t>=1 order by 1</a:t>
            </a:r>
          </a:p>
          <a:p>
            <a:r>
              <a:rPr lang="en-US" dirty="0" err="1" smtClean="0"/>
              <a:t>index.php?id</a:t>
            </a:r>
            <a:r>
              <a:rPr lang="en-US" dirty="0" smtClean="0"/>
              <a:t>=1 union select 1,2,3</a:t>
            </a:r>
          </a:p>
          <a:p>
            <a:r>
              <a:rPr lang="en-US" dirty="0" err="1" smtClean="0"/>
              <a:t>index.php?id</a:t>
            </a:r>
            <a:r>
              <a:rPr lang="en-US" dirty="0" smtClean="0"/>
              <a:t>=1 and 0 union select 1,2,3</a:t>
            </a:r>
          </a:p>
          <a:p>
            <a:r>
              <a:rPr lang="en-US" dirty="0" err="1" smtClean="0"/>
              <a:t>index.php?id</a:t>
            </a:r>
            <a:r>
              <a:rPr lang="en-US" dirty="0" smtClean="0"/>
              <a:t>=1 and 0 union select 1,version(),3</a:t>
            </a:r>
          </a:p>
          <a:p>
            <a:r>
              <a:rPr lang="en-US" dirty="0" err="1" smtClean="0"/>
              <a:t>index.php?id</a:t>
            </a:r>
            <a:r>
              <a:rPr lang="en-US" dirty="0" smtClean="0"/>
              <a:t>=1 and 0 union select 1,load_file("D://laragon/bin/php/php-8.2.1-nts-Win32-vs16-x64/php.ini"),3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SQL Injection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include("config.php");</a:t>
            </a:r>
          </a:p>
          <a:p>
            <a:pPr>
              <a:buNone/>
            </a:pPr>
            <a:r>
              <a:rPr lang="en-US" dirty="0" smtClean="0"/>
              <a:t>$id = $_GET['id'];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"SELECT * FROM posts WHERE id=$id limit 1";</a:t>
            </a:r>
          </a:p>
          <a:p>
            <a:pPr>
              <a:buNone/>
            </a:pPr>
            <a:r>
              <a:rPr lang="en-US" dirty="0" smtClean="0"/>
              <a:t>echo $</a:t>
            </a:r>
            <a:r>
              <a:rPr lang="en-US" dirty="0" err="1" smtClean="0"/>
              <a:t>sql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$result = </a:t>
            </a:r>
            <a:r>
              <a:rPr lang="en-US" dirty="0" err="1" smtClean="0"/>
              <a:t>mysqli_query</a:t>
            </a:r>
            <a:r>
              <a:rPr lang="en-US" dirty="0" smtClean="0"/>
              <a:t>($</a:t>
            </a:r>
            <a:r>
              <a:rPr lang="en-US" dirty="0" err="1" smtClean="0"/>
              <a:t>conn</a:t>
            </a:r>
            <a:r>
              <a:rPr lang="en-US" dirty="0" smtClean="0"/>
              <a:t>, 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mysqli_num_rows</a:t>
            </a:r>
            <a:r>
              <a:rPr lang="en-US" dirty="0" smtClean="0"/>
              <a:t>($result) &gt; 0) {</a:t>
            </a:r>
          </a:p>
          <a:p>
            <a:pPr>
              <a:buNone/>
            </a:pPr>
            <a:r>
              <a:rPr lang="en-US" dirty="0" smtClean="0"/>
              <a:t>    while($row = </a:t>
            </a:r>
            <a:r>
              <a:rPr lang="en-US" dirty="0" err="1" smtClean="0"/>
              <a:t>mysqli_fetch_assoc</a:t>
            </a:r>
            <a:r>
              <a:rPr lang="en-US" dirty="0" smtClean="0"/>
              <a:t>($result)) {</a:t>
            </a:r>
          </a:p>
          <a:p>
            <a:pPr>
              <a:buNone/>
            </a:pPr>
            <a:r>
              <a:rPr lang="en-US" dirty="0" smtClean="0"/>
              <a:t>        echo '&lt;h3&gt;'.$row['title'].'&lt;/h3&gt;';</a:t>
            </a:r>
          </a:p>
          <a:p>
            <a:pPr>
              <a:buNone/>
            </a:pPr>
            <a:r>
              <a:rPr lang="en-US" dirty="0" smtClean="0"/>
              <a:t>        echo '&lt;p&gt;'.$row['detail'].'&lt;/p&gt;';</a:t>
            </a:r>
          </a:p>
          <a:p>
            <a:pPr>
              <a:buNone/>
            </a:pPr>
            <a:r>
              <a:rPr lang="en-US" dirty="0" smtClean="0"/>
              <a:t>    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SQL Injection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$id = (</a:t>
            </a:r>
            <a:r>
              <a:rPr lang="en-US" dirty="0" err="1" smtClean="0"/>
              <a:t>int</a:t>
            </a:r>
            <a:r>
              <a:rPr lang="en-US" dirty="0" smtClean="0"/>
              <a:t>)$_GET['id'];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"SELECT * FROM posts WHERE id=$id limit 1";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$id = </a:t>
            </a:r>
            <a:r>
              <a:rPr lang="en-US" dirty="0" err="1" smtClean="0"/>
              <a:t>addslashes</a:t>
            </a:r>
            <a:r>
              <a:rPr lang="en-US" dirty="0" smtClean="0"/>
              <a:t>($_GET['id']);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"SELECT * FROM posts WHERE id='$id' limit 1";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268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SQL Injection</vt:lpstr>
      <vt:lpstr>POST SQL Injection</vt:lpstr>
      <vt:lpstr>POST SQL Injection (Continue…)</vt:lpstr>
      <vt:lpstr>POST SQL Injection (Continue…)</vt:lpstr>
      <vt:lpstr>POST SQL Injection Protection</vt:lpstr>
      <vt:lpstr>GET SQL Injection</vt:lpstr>
      <vt:lpstr>GET SQL Injection (Continue…)</vt:lpstr>
      <vt:lpstr>GET SQL Injection Protection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195</cp:revision>
  <dcterms:created xsi:type="dcterms:W3CDTF">2006-08-16T00:00:00Z</dcterms:created>
  <dcterms:modified xsi:type="dcterms:W3CDTF">2023-01-31T11:13:19Z</dcterms:modified>
</cp:coreProperties>
</file>