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regular expression is a sequence of characters that forms a search pattern</a:t>
            </a:r>
            <a:r>
              <a:rPr lang="en-US" dirty="0" smtClean="0"/>
              <a:t>. </a:t>
            </a:r>
            <a:r>
              <a:rPr lang="en-US" dirty="0" smtClean="0"/>
              <a:t>When you search for data in a text, you can use this search pattern to describe what you are searching for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regular expression can be a single character, or a more complicated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Regular expressions can be used to perform all types of text search and text replace operations.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. = matches any single character except a new line</a:t>
            </a:r>
          </a:p>
          <a:p>
            <a:pPr>
              <a:buNone/>
            </a:pPr>
            <a:r>
              <a:rPr lang="en-US" sz="2400" dirty="0" smtClean="0"/>
              <a:t>Ex: /./ matches anything that has a single character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^ = matches the beginning of string / excludes characters</a:t>
            </a:r>
          </a:p>
          <a:p>
            <a:pPr>
              <a:buNone/>
            </a:pPr>
            <a:r>
              <a:rPr lang="en-US" sz="2400" dirty="0" smtClean="0"/>
              <a:t>Ex: /^PH/ matches any string that starts with PH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 = matches pattern at the end of the string</a:t>
            </a:r>
          </a:p>
          <a:p>
            <a:pPr>
              <a:buNone/>
            </a:pPr>
            <a:r>
              <a:rPr lang="en-US" sz="2400" dirty="0" smtClean="0"/>
              <a:t>Ex: /com</a:t>
            </a:r>
            <a:r>
              <a:rPr lang="en-US" sz="2400" dirty="0" smtClean="0"/>
              <a:t>$</a:t>
            </a:r>
            <a:r>
              <a:rPr lang="en-US" sz="2400" dirty="0" smtClean="0"/>
              <a:t>/ matches arefin.com, google.com etc.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 = matches any zero (0) or more characters</a:t>
            </a:r>
          </a:p>
          <a:p>
            <a:pPr>
              <a:buNone/>
            </a:pPr>
            <a:r>
              <a:rPr lang="en-US" sz="2400" dirty="0" smtClean="0"/>
              <a:t>Ex: /com*/ matches computer, communication etc.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+</a:t>
            </a:r>
            <a:r>
              <a:rPr lang="en-US" sz="2400" dirty="0" smtClean="0"/>
              <a:t> = requires preceding character(s) appear at least one</a:t>
            </a:r>
          </a:p>
          <a:p>
            <a:pPr>
              <a:buNone/>
            </a:pPr>
            <a:r>
              <a:rPr lang="en-US" sz="2400" dirty="0" smtClean="0"/>
              <a:t>Ex: /</a:t>
            </a:r>
            <a:r>
              <a:rPr lang="en-US" sz="2400" dirty="0" err="1" smtClean="0"/>
              <a:t>yah+oo</a:t>
            </a:r>
            <a:r>
              <a:rPr lang="en-US" sz="2400" dirty="0" smtClean="0"/>
              <a:t>/ matches yahoo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\ = used to escape meta characters</a:t>
            </a:r>
          </a:p>
          <a:p>
            <a:pPr>
              <a:buNone/>
            </a:pPr>
            <a:r>
              <a:rPr lang="en-US" sz="2400" dirty="0" smtClean="0"/>
              <a:t>Ex: /yahoo\.com/ treats the dot as a literal value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[…] = character class</a:t>
            </a:r>
          </a:p>
          <a:p>
            <a:pPr>
              <a:buNone/>
            </a:pPr>
            <a:r>
              <a:rPr lang="en-US" sz="2400" dirty="0" smtClean="0"/>
              <a:t>Ex: /[</a:t>
            </a:r>
            <a:r>
              <a:rPr lang="en-US" sz="2400" dirty="0" err="1" smtClean="0"/>
              <a:t>abc</a:t>
            </a:r>
            <a:r>
              <a:rPr lang="en-US" sz="2400" dirty="0" smtClean="0"/>
              <a:t>]/ matches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| = alternate word search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</a:t>
            </a:r>
            <a:r>
              <a:rPr lang="en-US" sz="2400" dirty="0" smtClean="0"/>
              <a:t>-z = matches lowercase letters</a:t>
            </a:r>
          </a:p>
          <a:p>
            <a:pPr>
              <a:buNone/>
            </a:pPr>
            <a:r>
              <a:rPr lang="en-US" sz="2400" dirty="0" smtClean="0"/>
              <a:t>Ex: /a-z/ matches cool, happy etc.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A-Z = matches uppercase letters</a:t>
            </a:r>
          </a:p>
          <a:p>
            <a:pPr>
              <a:buNone/>
            </a:pPr>
            <a:r>
              <a:rPr lang="en-US" sz="2400" dirty="0" smtClean="0"/>
              <a:t>Ex: /A-Z/ matches WHAT, WHY etc.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0-9 = matches any number between 0 and 9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/0-4/ matches 0,1,2,3,4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preg_match</a:t>
            </a:r>
            <a:r>
              <a:rPr lang="en-US" sz="2400" dirty="0" smtClean="0"/>
              <a:t> = Returns 1 if the pattern was found in the string and 0 if </a:t>
            </a:r>
            <a:r>
              <a:rPr lang="en-US" sz="2400" dirty="0" smtClean="0"/>
              <a:t>not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preg_replace</a:t>
            </a:r>
            <a:r>
              <a:rPr lang="en-US" sz="2400" smtClean="0"/>
              <a:t> = </a:t>
            </a:r>
            <a:r>
              <a:rPr lang="en-US" sz="2400" smtClean="0"/>
              <a:t>Returns a new string where matched patterns have been replaced with another string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https://regex101.com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308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Regular Expression</vt:lpstr>
      <vt:lpstr>Definition</vt:lpstr>
      <vt:lpstr>Patterns</vt:lpstr>
      <vt:lpstr>Patterns (Continue…)</vt:lpstr>
      <vt:lpstr>Patterns (Continue…)</vt:lpstr>
      <vt:lpstr>Functions</vt:lpstr>
      <vt:lpstr>Tool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96</cp:revision>
  <dcterms:created xsi:type="dcterms:W3CDTF">2006-08-16T00:00:00Z</dcterms:created>
  <dcterms:modified xsi:type="dcterms:W3CDTF">2023-01-24T17:51:20Z</dcterms:modified>
</cp:coreProperties>
</file>