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Numbers </a:t>
            </a:r>
            <a:r>
              <a:rPr lang="en-US" dirty="0" smtClean="0"/>
              <a:t>can be represented using the integer or float data types. </a:t>
            </a:r>
            <a:endParaRPr lang="en-US" dirty="0" smtClean="0"/>
          </a:p>
          <a:p>
            <a:r>
              <a:rPr lang="en-US" dirty="0" smtClean="0"/>
              <a:t>Integers </a:t>
            </a:r>
            <a:r>
              <a:rPr lang="en-US" dirty="0" smtClean="0"/>
              <a:t>are whole numbers and can be positive or negative. </a:t>
            </a:r>
            <a:endParaRPr lang="en-US" dirty="0" smtClean="0"/>
          </a:p>
          <a:p>
            <a:r>
              <a:rPr lang="en-US" dirty="0" smtClean="0"/>
              <a:t>Floats </a:t>
            </a:r>
            <a:r>
              <a:rPr lang="en-US" dirty="0" smtClean="0"/>
              <a:t>are numbers with decimal points and can also be positive or negative. 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 smtClean="0"/>
              <a:t>also supports the use of octal and hexadecimal notation for integers. 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 smtClean="0"/>
              <a:t>has a set of built-in mathematical functions that can be used to perform various operations on numbers.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stands for Not a Number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is used for impossible mathematical operations.</a:t>
            </a:r>
          </a:p>
          <a:p>
            <a:r>
              <a:rPr lang="en-US" dirty="0" err="1" smtClean="0"/>
              <a:t>is_nan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Example: </a:t>
            </a:r>
            <a:r>
              <a:rPr lang="en-US" dirty="0" smtClean="0"/>
              <a:t>dividing a number by </a:t>
            </a:r>
            <a:r>
              <a:rPr lang="en-US" dirty="0" smtClean="0"/>
              <a:t>zero, </a:t>
            </a:r>
            <a:r>
              <a:rPr lang="en-US" dirty="0" smtClean="0"/>
              <a:t>square root of a negative number </a:t>
            </a:r>
            <a:r>
              <a:rPr lang="en-US" dirty="0" smtClean="0"/>
              <a:t>etc.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</a:t>
            </a:r>
            <a:r>
              <a:rPr lang="en-US" dirty="0" smtClean="0"/>
              <a:t>to find whether a variable is </a:t>
            </a:r>
            <a:r>
              <a:rPr lang="en-US" dirty="0" smtClean="0"/>
              <a:t>numeric</a:t>
            </a:r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Number</vt:lpstr>
      <vt:lpstr>Number</vt:lpstr>
      <vt:lpstr>NaN</vt:lpstr>
      <vt:lpstr>Numerical String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55</cp:revision>
  <dcterms:created xsi:type="dcterms:W3CDTF">2006-08-16T00:00:00Z</dcterms:created>
  <dcterms:modified xsi:type="dcterms:W3CDTF">2023-01-23T04:17:18Z</dcterms:modified>
</cp:coreProperties>
</file>