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97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0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822236-E4D6-4EB5-952E-AF48994D4F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1FED24-BFBB-4B60-8258-9CED67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CCC4-99E5-4F04-B773-C35DEAD2E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399" y="690951"/>
            <a:ext cx="8574622" cy="425210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7-Day Home Workout Plan By Fitness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252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D5CD-58EB-4302-8B6C-917F17B8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968" y="473443"/>
            <a:ext cx="4524375" cy="10668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6: Core</a:t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E04D2-53DA-44C6-9D43-283D4945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212" y="1220705"/>
            <a:ext cx="3549121" cy="1066801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1: Planks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037C56A-C4B4-401B-90EE-77AC82E379CF}"/>
              </a:ext>
            </a:extLst>
          </p:cNvPr>
          <p:cNvSpPr txBox="1">
            <a:spLocks/>
          </p:cNvSpPr>
          <p:nvPr/>
        </p:nvSpPr>
        <p:spPr>
          <a:xfrm>
            <a:off x="4391944" y="1215942"/>
            <a:ext cx="3549121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 Plank-Right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A03EF40-A41B-49E3-8BF3-4054A4AB0E44}"/>
              </a:ext>
            </a:extLst>
          </p:cNvPr>
          <p:cNvSpPr txBox="1">
            <a:spLocks/>
          </p:cNvSpPr>
          <p:nvPr/>
        </p:nvSpPr>
        <p:spPr>
          <a:xfrm>
            <a:off x="8226730" y="1217673"/>
            <a:ext cx="3549121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Plank-Left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BCF65-A5A4-49CD-990D-782CF19F2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2" y="2412917"/>
            <a:ext cx="3302000" cy="336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903ED-AC84-4B79-93CD-61B4D7F19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34" y="2443163"/>
            <a:ext cx="3302000" cy="336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D0829-5EF0-49EA-9999-40A4AC9E7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49" y="2476977"/>
            <a:ext cx="3302000" cy="336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D5CD-58EB-4302-8B6C-917F17B8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88" y="457401"/>
            <a:ext cx="4524375" cy="10668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7: Full Body</a:t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E04D2-53DA-44C6-9D43-283D4945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6800" y="1332999"/>
            <a:ext cx="3549121" cy="1066801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1: Bridge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037C56A-C4B4-401B-90EE-77AC82E379CF}"/>
              </a:ext>
            </a:extLst>
          </p:cNvPr>
          <p:cNvSpPr txBox="1">
            <a:spLocks/>
          </p:cNvSpPr>
          <p:nvPr/>
        </p:nvSpPr>
        <p:spPr>
          <a:xfrm>
            <a:off x="4334238" y="1328236"/>
            <a:ext cx="3895584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 Glute-Bridge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A03EF40-A41B-49E3-8BF3-4054A4AB0E44}"/>
              </a:ext>
            </a:extLst>
          </p:cNvPr>
          <p:cNvSpPr txBox="1">
            <a:spLocks/>
          </p:cNvSpPr>
          <p:nvPr/>
        </p:nvSpPr>
        <p:spPr>
          <a:xfrm>
            <a:off x="8242772" y="1346009"/>
            <a:ext cx="3549121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Pushups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D3714-B071-4E52-970F-8C81002E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94" y="2525103"/>
            <a:ext cx="3280914" cy="3185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0DE68-6655-49D3-94F0-5C1552C8F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47" y="2525103"/>
            <a:ext cx="3280915" cy="3185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C823DC-47C3-44E3-A35E-01C972C10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48" y="2525103"/>
            <a:ext cx="3280915" cy="31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3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427E-E8A2-438F-A127-A7C619CE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018" y="685800"/>
            <a:ext cx="10018711" cy="99862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Tips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42874-10AA-4ACE-9D3B-9E0AC2B2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690" y="1792705"/>
            <a:ext cx="10018713" cy="2987844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Warm-up before each workout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proper form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your body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hydrated</a:t>
            </a:r>
          </a:p>
        </p:txBody>
      </p:sp>
    </p:spTree>
    <p:extLst>
      <p:ext uri="{BB962C8B-B14F-4D97-AF65-F5344CB8AC3E}">
        <p14:creationId xmlns:p14="http://schemas.microsoft.com/office/powerpoint/2010/main" val="304969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0FB086-FA94-45E1-A693-7D0DD8741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7" y="464858"/>
            <a:ext cx="6182487" cy="48767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AF1C52-5798-4744-A8A3-6485FFD66A94}"/>
              </a:ext>
            </a:extLst>
          </p:cNvPr>
          <p:cNvSpPr txBox="1"/>
          <p:nvPr/>
        </p:nvSpPr>
        <p:spPr>
          <a:xfrm>
            <a:off x="4108621" y="5500590"/>
            <a:ext cx="143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8369D-93A2-440C-9A01-68327E87F4F7}"/>
              </a:ext>
            </a:extLst>
          </p:cNvPr>
          <p:cNvSpPr txBox="1"/>
          <p:nvPr/>
        </p:nvSpPr>
        <p:spPr>
          <a:xfrm>
            <a:off x="7739967" y="5500589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76447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D72-5813-4F63-88A8-095D723F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10018711" cy="79844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3A6B-B4CA-4597-BABF-4CE3B9EC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2196547"/>
            <a:ext cx="10018713" cy="4469295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I’ll add Authentication Form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I’ll add firebase 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I’ll add more types of exercises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I’ll add a proper diet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I’ll add a monthly session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8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76E7-3283-4DB6-B09D-23D7C4F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18275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4BAF3-2AF4-4833-ACD1-01B45674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2527851"/>
            <a:ext cx="10018713" cy="1964635"/>
          </a:xfrm>
        </p:spPr>
        <p:txBody>
          <a:bodyPr>
            <a:noAutofit/>
          </a:bodyPr>
          <a:lstStyle/>
          <a:p>
            <a:pPr algn="just"/>
            <a:r>
              <a:rPr lang="en-US" sz="3200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Fitness app is so useful for us. By this app we can make our body fit and healthy without any cost. We can use this as our need.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8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B78DF-C0ED-4615-A620-73A922ECA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32" y="1656730"/>
            <a:ext cx="6560034" cy="48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0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02BBD7-8078-4F03-98EE-59D9BC3AA15E}"/>
              </a:ext>
            </a:extLst>
          </p:cNvPr>
          <p:cNvSpPr txBox="1"/>
          <p:nvPr/>
        </p:nvSpPr>
        <p:spPr>
          <a:xfrm>
            <a:off x="5592418" y="3429000"/>
            <a:ext cx="4231928" cy="116955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7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003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31F4-0D54-4A85-91E1-35BDA684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764222"/>
            <a:ext cx="5426158" cy="1371600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76121-5D57-4EAB-89F7-40EAD1738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8742" y="1860274"/>
            <a:ext cx="5426158" cy="362612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Workout means a practice or exercise to test or improve one’s fitness. Multiple exercise make up a workout. A workout typically contains a series of exercise such as pushups, pullups, squats, lunges etc. Now a days many software based apps are available for working out at home.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5CC67B-DEC0-4787-A130-48271E59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85" y="764222"/>
            <a:ext cx="4491789" cy="5149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484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C996-0C9A-4C86-855F-7305B91F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614" y="832910"/>
            <a:ext cx="10018709" cy="87662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E7F53-8777-41B0-A851-85F49860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7662" y="2043704"/>
            <a:ext cx="10018710" cy="300537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fitness app is a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based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created using flutter framework.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Flutter is an open-source software development kit which enables smooth and easy cross-platform mobile app development.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build high quality natively compiled apps for iOS and Android quickly, without having to write the code for the two apps separately.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app we created a 7-Day Home Workout Plan with various type of exercise.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99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FF0D-691C-43FB-B225-088C58FA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116496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use this app?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64118-06C3-478B-B0AF-6267591D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2148091"/>
            <a:ext cx="10018713" cy="365636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equipment required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fitness from home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your time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5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D5CD-58EB-4302-8B6C-917F17B8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196" y="555745"/>
            <a:ext cx="4524375" cy="106680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Lower Body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2D2BEE-35C4-4C46-81A9-0E14C1AE9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2866404"/>
            <a:ext cx="3172230" cy="30873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E04D2-53DA-44C6-9D43-283D4945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975" y="1381125"/>
            <a:ext cx="3549121" cy="10668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1: Squats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037C56A-C4B4-401B-90EE-77AC82E379CF}"/>
              </a:ext>
            </a:extLst>
          </p:cNvPr>
          <p:cNvSpPr txBox="1">
            <a:spLocks/>
          </p:cNvSpPr>
          <p:nvPr/>
        </p:nvSpPr>
        <p:spPr>
          <a:xfrm>
            <a:off x="4295177" y="1376362"/>
            <a:ext cx="3895585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 Side-Lunges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A03EF40-A41B-49E3-8BF3-4054A4AB0E44}"/>
              </a:ext>
            </a:extLst>
          </p:cNvPr>
          <p:cNvSpPr txBox="1">
            <a:spLocks/>
          </p:cNvSpPr>
          <p:nvPr/>
        </p:nvSpPr>
        <p:spPr>
          <a:xfrm>
            <a:off x="8241376" y="1410177"/>
            <a:ext cx="3549121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Sit-ups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7A63A3-EE8D-4933-93D0-C3D110AAD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37" y="2866404"/>
            <a:ext cx="3172229" cy="30873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F32709-21D1-402F-8279-E53B2C534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6" y="2866404"/>
            <a:ext cx="3172228" cy="30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D5CD-58EB-4302-8B6C-917F17B8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640" y="489485"/>
            <a:ext cx="4524375" cy="106680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 : Cardio</a:t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E04D2-53DA-44C6-9D43-283D4945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476" y="1381125"/>
            <a:ext cx="3862362" cy="10668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1:Front-Knees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037C56A-C4B4-401B-90EE-77AC82E379CF}"/>
              </a:ext>
            </a:extLst>
          </p:cNvPr>
          <p:cNvSpPr txBox="1">
            <a:spLocks/>
          </p:cNvSpPr>
          <p:nvPr/>
        </p:nvSpPr>
        <p:spPr>
          <a:xfrm>
            <a:off x="4472154" y="1376362"/>
            <a:ext cx="3780854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 High-Knees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A03EF40-A41B-49E3-8BF3-4054A4AB0E44}"/>
              </a:ext>
            </a:extLst>
          </p:cNvPr>
          <p:cNvSpPr txBox="1">
            <a:spLocks/>
          </p:cNvSpPr>
          <p:nvPr/>
        </p:nvSpPr>
        <p:spPr>
          <a:xfrm>
            <a:off x="8306940" y="1410177"/>
            <a:ext cx="3856746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Jump-Squat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27DB903-CB5D-474D-B536-E4177606C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8" y="2764003"/>
            <a:ext cx="3175724" cy="3090672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CC9C21-598E-410B-BBFA-D1913D73A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74" y="2764003"/>
            <a:ext cx="3175724" cy="30906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F36587-C0F2-4B9A-8E41-09C66BE38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89" y="2764004"/>
            <a:ext cx="3175723" cy="30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D5CD-58EB-4302-8B6C-917F17B8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24" y="746157"/>
            <a:ext cx="7315200" cy="1066801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 : Core and Lower Body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E04D2-53DA-44C6-9D43-283D4945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590" y="1477377"/>
            <a:ext cx="3549121" cy="1066801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1: Climbers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037C56A-C4B4-401B-90EE-77AC82E379CF}"/>
              </a:ext>
            </a:extLst>
          </p:cNvPr>
          <p:cNvSpPr txBox="1">
            <a:spLocks/>
          </p:cNvSpPr>
          <p:nvPr/>
        </p:nvSpPr>
        <p:spPr>
          <a:xfrm>
            <a:off x="4138643" y="1488656"/>
            <a:ext cx="4185652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 Donkey-Kick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A03EF40-A41B-49E3-8BF3-4054A4AB0E44}"/>
              </a:ext>
            </a:extLst>
          </p:cNvPr>
          <p:cNvSpPr txBox="1">
            <a:spLocks/>
          </p:cNvSpPr>
          <p:nvPr/>
        </p:nvSpPr>
        <p:spPr>
          <a:xfrm>
            <a:off x="8117527" y="1499935"/>
            <a:ext cx="3549121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Crunches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10CCDC-DD85-4BFE-955D-A085D499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3" y="2688555"/>
            <a:ext cx="3132855" cy="30906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117CED-31F9-41C9-B53D-67624B647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58" y="2688555"/>
            <a:ext cx="3132855" cy="31026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AF4226-E08C-4BF6-9BF5-CAC98BE5A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9" y="2688555"/>
            <a:ext cx="3132855" cy="31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D5CD-58EB-4302-8B6C-917F17B8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88" y="393233"/>
            <a:ext cx="4524375" cy="106680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Full Body</a:t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E04D2-53DA-44C6-9D43-283D4945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530" y="1381125"/>
            <a:ext cx="4109728" cy="1066801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1:Jumping-Jack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037C56A-C4B4-401B-90EE-77AC82E379CF}"/>
              </a:ext>
            </a:extLst>
          </p:cNvPr>
          <p:cNvSpPr txBox="1">
            <a:spLocks/>
          </p:cNvSpPr>
          <p:nvPr/>
        </p:nvSpPr>
        <p:spPr>
          <a:xfrm>
            <a:off x="4456112" y="1376362"/>
            <a:ext cx="3549121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2:Legs-Raise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A03EF40-A41B-49E3-8BF3-4054A4AB0E44}"/>
              </a:ext>
            </a:extLst>
          </p:cNvPr>
          <p:cNvSpPr txBox="1">
            <a:spLocks/>
          </p:cNvSpPr>
          <p:nvPr/>
        </p:nvSpPr>
        <p:spPr>
          <a:xfrm>
            <a:off x="7742771" y="1374834"/>
            <a:ext cx="4444574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3:Lunge-Split-Jump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4D2620-42E8-4C0B-890C-CEA399F7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3" y="2733675"/>
            <a:ext cx="3283771" cy="31858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BF3F70-450D-449D-A3E0-3DE393772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58" y="2733675"/>
            <a:ext cx="3283771" cy="31858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073CC7-F9A7-4854-AF7F-C7058FD43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43" y="2733675"/>
            <a:ext cx="3283771" cy="31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D5CD-58EB-4302-8B6C-917F17B8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7" y="368821"/>
            <a:ext cx="8242852" cy="10668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 Lower Body and Upper Body</a:t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E04D2-53DA-44C6-9D43-283D4945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212" y="1381125"/>
            <a:ext cx="3549121" cy="1066801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1: Step-Ups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037C56A-C4B4-401B-90EE-77AC82E379CF}"/>
              </a:ext>
            </a:extLst>
          </p:cNvPr>
          <p:cNvSpPr txBox="1">
            <a:spLocks/>
          </p:cNvSpPr>
          <p:nvPr/>
        </p:nvSpPr>
        <p:spPr>
          <a:xfrm>
            <a:off x="4250108" y="1376362"/>
            <a:ext cx="3851378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 Wall-Push-Up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A03EF40-A41B-49E3-8BF3-4054A4AB0E44}"/>
              </a:ext>
            </a:extLst>
          </p:cNvPr>
          <p:cNvSpPr txBox="1">
            <a:spLocks/>
          </p:cNvSpPr>
          <p:nvPr/>
        </p:nvSpPr>
        <p:spPr>
          <a:xfrm>
            <a:off x="8210688" y="1362051"/>
            <a:ext cx="3549121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Wall-Sit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9E3F01-8C0D-428D-A3C4-FCD5F2352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1" y="2405613"/>
            <a:ext cx="3355819" cy="3090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BCA832-1E0A-4F0D-BA49-58DB42BF3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39" y="2386204"/>
            <a:ext cx="3355819" cy="309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396A2D-B756-46D1-A137-C0F0E57A3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91" y="2386204"/>
            <a:ext cx="3355819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1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377</TotalTime>
  <Words>363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Times New Roman</vt:lpstr>
      <vt:lpstr>Wingdings</vt:lpstr>
      <vt:lpstr>Parallax</vt:lpstr>
      <vt:lpstr>7-Day Home Workout Plan By Fitness  App </vt:lpstr>
      <vt:lpstr>Introduction </vt:lpstr>
      <vt:lpstr>Overview of App</vt:lpstr>
      <vt:lpstr>Why should we use this app?</vt:lpstr>
      <vt:lpstr>Day 1: Lower Body </vt:lpstr>
      <vt:lpstr>Day 2 : Cardio </vt:lpstr>
      <vt:lpstr>Day 3 : Core and Lower Body </vt:lpstr>
      <vt:lpstr>Day 4: Full Body </vt:lpstr>
      <vt:lpstr>Day 5: Lower Body and Upper Body </vt:lpstr>
      <vt:lpstr>Day 6: Core </vt:lpstr>
      <vt:lpstr>Day 7: Full Body </vt:lpstr>
      <vt:lpstr>Safety Tips</vt:lpstr>
      <vt:lpstr>PowerPoint Presentation</vt:lpstr>
      <vt:lpstr>Future Works 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Arefin Shawon</dc:creator>
  <cp:lastModifiedBy>Arefin Shawon</cp:lastModifiedBy>
  <cp:revision>61</cp:revision>
  <dcterms:created xsi:type="dcterms:W3CDTF">2023-10-26T13:21:31Z</dcterms:created>
  <dcterms:modified xsi:type="dcterms:W3CDTF">2023-10-27T08:11:58Z</dcterms:modified>
</cp:coreProperties>
</file>