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2"/>
  </p:notesMasterIdLst>
  <p:handoutMasterIdLst>
    <p:handoutMasterId r:id="rId33"/>
  </p:handoutMasterIdLst>
  <p:sldIdLst>
    <p:sldId id="335" r:id="rId5"/>
    <p:sldId id="351" r:id="rId6"/>
    <p:sldId id="343"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8" r:id="rId29"/>
    <p:sldId id="379" r:id="rId30"/>
    <p:sldId id="380" r:id="rId3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4DB"/>
    <a:srgbClr val="FBE2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7" autoAdjust="0"/>
    <p:restoredTop sz="95226" autoAdjust="0"/>
  </p:normalViewPr>
  <p:slideViewPr>
    <p:cSldViewPr snapToGrid="0">
      <p:cViewPr varScale="1">
        <p:scale>
          <a:sx n="85" d="100"/>
          <a:sy n="85" d="100"/>
        </p:scale>
        <p:origin x="600" y="62"/>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4E2A760-8414-436D-9F64-59BD4A20F7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655B30F-C1D7-48E2-A253-C641F28F8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7D8ED3-46A6-43C4-B53F-00888C0700FA}" type="datetime1">
              <a:rPr lang="es-ES" smtClean="0"/>
              <a:t>08/11/2021</a:t>
            </a:fld>
            <a:endParaRPr lang="es-ES"/>
          </a:p>
        </p:txBody>
      </p:sp>
      <p:sp>
        <p:nvSpPr>
          <p:cNvPr id="4" name="Marcador de pie de página 3">
            <a:extLst>
              <a:ext uri="{FF2B5EF4-FFF2-40B4-BE49-F238E27FC236}">
                <a16:creationId xmlns:a16="http://schemas.microsoft.com/office/drawing/2014/main" id="{378C198D-4A60-4E48-9989-F43D5138FF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A1796F3B-43B8-4CB1-A48A-F97E958E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6D849D-964F-46AA-8878-903399FC3293}" type="slidenum">
              <a:rPr lang="es-ES" smtClean="0"/>
              <a:t>‹Nº›</a:t>
            </a:fld>
            <a:endParaRPr lang="es-ES"/>
          </a:p>
        </p:txBody>
      </p:sp>
    </p:spTree>
    <p:extLst>
      <p:ext uri="{BB962C8B-B14F-4D97-AF65-F5344CB8AC3E}">
        <p14:creationId xmlns:p14="http://schemas.microsoft.com/office/powerpoint/2010/main" val="766783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83E7A-A77C-4DFC-9E85-82846F793C4C}" type="datetime1">
              <a:rPr lang="es-ES" smtClean="0"/>
              <a:pPr/>
              <a:t>08/11/2021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s-ES" noProof="0" smtClean="0"/>
              <a:t>‹Nº›</a:t>
            </a:fld>
            <a:endParaRPr lang="es-ES"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a:t>
            </a:fld>
            <a:endParaRPr lang="es-ES"/>
          </a:p>
        </p:txBody>
      </p:sp>
    </p:spTree>
    <p:extLst>
      <p:ext uri="{BB962C8B-B14F-4D97-AF65-F5344CB8AC3E}">
        <p14:creationId xmlns:p14="http://schemas.microsoft.com/office/powerpoint/2010/main" val="20639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2</a:t>
            </a:fld>
            <a:endParaRPr lang="es-ES"/>
          </a:p>
        </p:txBody>
      </p:sp>
    </p:spTree>
    <p:extLst>
      <p:ext uri="{BB962C8B-B14F-4D97-AF65-F5344CB8AC3E}">
        <p14:creationId xmlns:p14="http://schemas.microsoft.com/office/powerpoint/2010/main" val="380852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3</a:t>
            </a:fld>
            <a:endParaRPr lang="es-ES"/>
          </a:p>
        </p:txBody>
      </p:sp>
    </p:spTree>
    <p:extLst>
      <p:ext uri="{BB962C8B-B14F-4D97-AF65-F5344CB8AC3E}">
        <p14:creationId xmlns:p14="http://schemas.microsoft.com/office/powerpoint/2010/main" val="60647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es-ES" noProof="0"/>
          </a:p>
        </p:txBody>
      </p:sp>
      <p:cxnSp>
        <p:nvCxnSpPr>
          <p:cNvPr id="6" name="Conector recto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Marcador de contenido 10">
            <a:extLst>
              <a:ext uri="{FF2B5EF4-FFF2-40B4-BE49-F238E27FC236}">
                <a16:creationId xmlns:a16="http://schemas.microsoft.com/office/drawing/2014/main" id="{90097E88-8912-8A4F-9D00-BDA132434FE4}"/>
              </a:ext>
            </a:extLst>
          </p:cNvPr>
          <p:cNvSpPr>
            <a:spLocks noGrp="1"/>
          </p:cNvSpPr>
          <p:nvPr>
            <p:ph sz="quarter" idx="11" hasCustomPrompt="1"/>
          </p:nvPr>
        </p:nvSpPr>
        <p:spPr>
          <a:xfrm>
            <a:off x="1033153" y="4728131"/>
            <a:ext cx="7806047" cy="281164"/>
          </a:xfrm>
          <a:prstGeom prst="rect">
            <a:avLst/>
          </a:prstGeom>
        </p:spPr>
        <p:txBody>
          <a:bodyPr lIns="0" tIns="0" rIns="0" bIns="0" rtlCol="0"/>
          <a:lstStyle>
            <a:lvl1pPr marL="0" indent="0">
              <a:buNone/>
              <a:defRPr sz="1600"/>
            </a:lvl1pPr>
          </a:lstStyle>
          <a:p>
            <a:pPr lvl="0" rtl="0"/>
            <a:r>
              <a:rPr lang="es-ES" noProof="0"/>
              <a:t>Haga clic para editar</a:t>
            </a:r>
          </a:p>
        </p:txBody>
      </p:sp>
      <p:sp>
        <p:nvSpPr>
          <p:cNvPr id="4" name="Título 3">
            <a:extLst>
              <a:ext uri="{FF2B5EF4-FFF2-40B4-BE49-F238E27FC236}">
                <a16:creationId xmlns:a16="http://schemas.microsoft.com/office/drawing/2014/main" id="{E58E2CE6-6A25-40B9-BD31-82C750738938}"/>
              </a:ext>
            </a:extLst>
          </p:cNvPr>
          <p:cNvSpPr>
            <a:spLocks noGrp="1"/>
          </p:cNvSpPr>
          <p:nvPr>
            <p:ph type="title" hasCustomPrompt="1"/>
          </p:nvPr>
        </p:nvSpPr>
        <p:spPr>
          <a:xfrm>
            <a:off x="976313" y="1656344"/>
            <a:ext cx="7805737" cy="2113466"/>
          </a:xfrm>
          <a:prstGeom prst="rect">
            <a:avLst/>
          </a:prstGeom>
        </p:spPr>
        <p:txBody>
          <a:bodyPr rtlCol="0" anchor="b"/>
          <a:lstStyle>
            <a:lvl1pPr>
              <a:defRPr sz="6000"/>
            </a:lvl1pPr>
          </a:lstStyle>
          <a:p>
            <a:pPr rtl="0"/>
            <a:r>
              <a:rPr lang="es-ES" noProof="0"/>
              <a:t>Haga clic para editar</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a de contenido 2">
    <p:spTree>
      <p:nvGrpSpPr>
        <p:cNvPr id="1" name=""/>
        <p:cNvGrpSpPr/>
        <p:nvPr/>
      </p:nvGrpSpPr>
      <p:grpSpPr>
        <a:xfrm>
          <a:off x="0" y="0"/>
          <a:ext cx="0" cy="0"/>
          <a:chOff x="0" y="0"/>
          <a:chExt cx="0" cy="0"/>
        </a:xfrm>
      </p:grpSpPr>
      <p:sp>
        <p:nvSpPr>
          <p:cNvPr id="13" name="Marcador de contenido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17" name="Marcador de contenido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14" name="Título 1">
            <a:extLst>
              <a:ext uri="{FF2B5EF4-FFF2-40B4-BE49-F238E27FC236}">
                <a16:creationId xmlns:a16="http://schemas.microsoft.com/office/drawing/2014/main" id="{E06473F2-000A-7C44-9048-A0C0D4B652B9}"/>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es-ES" noProof="0"/>
              <a:t>Haga clic para editar</a:t>
            </a:r>
          </a:p>
        </p:txBody>
      </p:sp>
      <p:cxnSp>
        <p:nvCxnSpPr>
          <p:cNvPr id="15" name="Conector recto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Marcador de texto 4">
            <a:extLst>
              <a:ext uri="{FF2B5EF4-FFF2-40B4-BE49-F238E27FC236}">
                <a16:creationId xmlns:a16="http://schemas.microsoft.com/office/drawing/2014/main" id="{EAB7162A-656B-3447-976F-951853C325A3}"/>
              </a:ext>
            </a:extLst>
          </p:cNvPr>
          <p:cNvSpPr>
            <a:spLocks noGrp="1"/>
          </p:cNvSpPr>
          <p:nvPr>
            <p:ph type="body" sz="quarter" idx="17" hasCustomPrompt="1"/>
          </p:nvPr>
        </p:nvSpPr>
        <p:spPr>
          <a:xfrm>
            <a:off x="941616" y="2328554"/>
            <a:ext cx="4963884" cy="645284"/>
          </a:xfrm>
          <a:prstGeom prst="rect">
            <a:avLst/>
          </a:prstGeom>
        </p:spPr>
        <p:txBody>
          <a:bodyPr rtlCol="0"/>
          <a:lstStyle>
            <a:lvl1pPr>
              <a:buNone/>
              <a:defRPr sz="1800" b="1"/>
            </a:lvl1pPr>
          </a:lstStyle>
          <a:p>
            <a:pPr lvl="0" rtl="0"/>
            <a:r>
              <a:rPr lang="es-ES" noProof="0"/>
              <a:t>Haga clic para editar</a:t>
            </a:r>
          </a:p>
        </p:txBody>
      </p:sp>
      <p:sp>
        <p:nvSpPr>
          <p:cNvPr id="24" name="Marcador de texto 4">
            <a:extLst>
              <a:ext uri="{FF2B5EF4-FFF2-40B4-BE49-F238E27FC236}">
                <a16:creationId xmlns:a16="http://schemas.microsoft.com/office/drawing/2014/main" id="{C8B98E47-9A5A-E54C-A093-86D516AAD0FB}"/>
              </a:ext>
            </a:extLst>
          </p:cNvPr>
          <p:cNvSpPr>
            <a:spLocks noGrp="1"/>
          </p:cNvSpPr>
          <p:nvPr>
            <p:ph type="body" sz="quarter" idx="18" hasCustomPrompt="1"/>
          </p:nvPr>
        </p:nvSpPr>
        <p:spPr>
          <a:xfrm>
            <a:off x="6258199" y="2328554"/>
            <a:ext cx="4868860" cy="645284"/>
          </a:xfrm>
          <a:prstGeom prst="rect">
            <a:avLst/>
          </a:prstGeom>
        </p:spPr>
        <p:txBody>
          <a:bodyPr rtlCol="0"/>
          <a:lstStyle>
            <a:lvl1pPr>
              <a:buNone/>
              <a:defRPr sz="1800" b="1"/>
            </a:lvl1pPr>
          </a:lstStyle>
          <a:p>
            <a:pPr lvl="0" rtl="0"/>
            <a:r>
              <a:rPr lang="es-ES" noProof="0"/>
              <a:t>Haga clic para editar</a:t>
            </a:r>
          </a:p>
        </p:txBody>
      </p:sp>
      <p:sp>
        <p:nvSpPr>
          <p:cNvPr id="5" name="Marcador de fecha 4">
            <a:extLst>
              <a:ext uri="{FF2B5EF4-FFF2-40B4-BE49-F238E27FC236}">
                <a16:creationId xmlns:a16="http://schemas.microsoft.com/office/drawing/2014/main" id="{18E274C5-9C2D-4A46-AEAE-9DBE1C417477}"/>
              </a:ext>
            </a:extLst>
          </p:cNvPr>
          <p:cNvSpPr>
            <a:spLocks noGrp="1"/>
          </p:cNvSpPr>
          <p:nvPr>
            <p:ph type="dt" sz="half" idx="19"/>
          </p:nvPr>
        </p:nvSpPr>
        <p:spPr/>
        <p:txBody>
          <a:bodyPr rtlCol="0"/>
          <a:lstStyle/>
          <a:p>
            <a:pPr rtl="0"/>
            <a:r>
              <a:rPr lang="es-ES" noProof="0"/>
              <a:t>3 septiembre de 20XX </a:t>
            </a:r>
          </a:p>
        </p:txBody>
      </p:sp>
      <p:sp>
        <p:nvSpPr>
          <p:cNvPr id="6" name="Marcador de pie de página 5">
            <a:extLst>
              <a:ext uri="{FF2B5EF4-FFF2-40B4-BE49-F238E27FC236}">
                <a16:creationId xmlns:a16="http://schemas.microsoft.com/office/drawing/2014/main" id="{99419017-8DD9-4B28-B0F1-E82FFB8C1DFB}"/>
              </a:ext>
            </a:extLst>
          </p:cNvPr>
          <p:cNvSpPr>
            <a:spLocks noGrp="1"/>
          </p:cNvSpPr>
          <p:nvPr>
            <p:ph type="ftr" sz="quarter" idx="20"/>
          </p:nvPr>
        </p:nvSpPr>
        <p:spPr/>
        <p:txBody>
          <a:bodyPr rtlCol="0"/>
          <a:lstStyle/>
          <a:p>
            <a:pPr rtl="0"/>
            <a:r>
              <a:rPr lang="es-ES" noProof="0">
                <a:solidFill>
                  <a:schemeClr val="bg1"/>
                </a:solidFill>
              </a:rPr>
              <a:t>Revisión anual</a:t>
            </a:r>
          </a:p>
        </p:txBody>
      </p:sp>
      <p:sp>
        <p:nvSpPr>
          <p:cNvPr id="7" name="Marcador de número de diapositiva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a de contenido 3">
    <p:spTree>
      <p:nvGrpSpPr>
        <p:cNvPr id="1" name=""/>
        <p:cNvGrpSpPr/>
        <p:nvPr/>
      </p:nvGrpSpPr>
      <p:grpSpPr>
        <a:xfrm>
          <a:off x="0" y="0"/>
          <a:ext cx="0" cy="0"/>
          <a:chOff x="0" y="0"/>
          <a:chExt cx="0" cy="0"/>
        </a:xfrm>
      </p:grpSpPr>
      <p:sp>
        <p:nvSpPr>
          <p:cNvPr id="15" name="Marcador de contenido 3">
            <a:extLst>
              <a:ext uri="{FF2B5EF4-FFF2-40B4-BE49-F238E27FC236}">
                <a16:creationId xmlns:a16="http://schemas.microsoft.com/office/drawing/2014/main" id="{2476683E-62F2-7746-A136-3A729C70D88C}"/>
              </a:ext>
            </a:extLst>
          </p:cNvPr>
          <p:cNvSpPr>
            <a:spLocks noGrp="1"/>
          </p:cNvSpPr>
          <p:nvPr>
            <p:ph sz="half" idx="2" hasCustomPrompt="1"/>
          </p:nvPr>
        </p:nvSpPr>
        <p:spPr>
          <a:xfrm>
            <a:off x="1036641" y="3052691"/>
            <a:ext cx="307815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s-ES" noProof="0"/>
              <a:t>Haga clic para editar</a:t>
            </a:r>
          </a:p>
        </p:txBody>
      </p:sp>
      <p:sp>
        <p:nvSpPr>
          <p:cNvPr id="17" name="Marcador de contenido 3">
            <a:extLst>
              <a:ext uri="{FF2B5EF4-FFF2-40B4-BE49-F238E27FC236}">
                <a16:creationId xmlns:a16="http://schemas.microsoft.com/office/drawing/2014/main" id="{5EF5BDE3-656A-414E-BE18-702CA738A9D2}"/>
              </a:ext>
            </a:extLst>
          </p:cNvPr>
          <p:cNvSpPr>
            <a:spLocks noGrp="1"/>
          </p:cNvSpPr>
          <p:nvPr>
            <p:ph sz="half" idx="11" hasCustomPrompt="1"/>
          </p:nvPr>
        </p:nvSpPr>
        <p:spPr>
          <a:xfrm>
            <a:off x="8039099"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s-ES" noProof="0"/>
              <a:t>Haga clic para editar</a:t>
            </a:r>
          </a:p>
        </p:txBody>
      </p:sp>
      <p:sp>
        <p:nvSpPr>
          <p:cNvPr id="19" name="Marcador de contenido 3">
            <a:extLst>
              <a:ext uri="{FF2B5EF4-FFF2-40B4-BE49-F238E27FC236}">
                <a16:creationId xmlns:a16="http://schemas.microsoft.com/office/drawing/2014/main" id="{0EAADDF0-090D-2C4F-BE2D-160C2C550298}"/>
              </a:ext>
            </a:extLst>
          </p:cNvPr>
          <p:cNvSpPr>
            <a:spLocks noGrp="1"/>
          </p:cNvSpPr>
          <p:nvPr>
            <p:ph sz="half" idx="13" hasCustomPrompt="1"/>
          </p:nvPr>
        </p:nvSpPr>
        <p:spPr>
          <a:xfrm>
            <a:off x="4539760"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es-ES" noProof="0"/>
              <a:t>Haga clic para editar</a:t>
            </a:r>
          </a:p>
        </p:txBody>
      </p:sp>
      <p:sp>
        <p:nvSpPr>
          <p:cNvPr id="20" name="Título 1">
            <a:extLst>
              <a:ext uri="{FF2B5EF4-FFF2-40B4-BE49-F238E27FC236}">
                <a16:creationId xmlns:a16="http://schemas.microsoft.com/office/drawing/2014/main" id="{3E0EAFBC-DE77-7648-95EC-91DDA529FAD9}"/>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es-ES" noProof="0"/>
              <a:t>Haga clic para editar</a:t>
            </a:r>
          </a:p>
        </p:txBody>
      </p:sp>
      <p:cxnSp>
        <p:nvCxnSpPr>
          <p:cNvPr id="21" name="Conector recto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Marcador de texto 4">
            <a:extLst>
              <a:ext uri="{FF2B5EF4-FFF2-40B4-BE49-F238E27FC236}">
                <a16:creationId xmlns:a16="http://schemas.microsoft.com/office/drawing/2014/main" id="{B4BD319C-69C3-3D46-977C-F80FD35E3C6C}"/>
              </a:ext>
            </a:extLst>
          </p:cNvPr>
          <p:cNvSpPr>
            <a:spLocks noGrp="1"/>
          </p:cNvSpPr>
          <p:nvPr>
            <p:ph type="body" sz="quarter" idx="17" hasCustomPrompt="1"/>
          </p:nvPr>
        </p:nvSpPr>
        <p:spPr>
          <a:xfrm>
            <a:off x="941616" y="2328554"/>
            <a:ext cx="3173184" cy="645284"/>
          </a:xfrm>
          <a:prstGeom prst="rect">
            <a:avLst/>
          </a:prstGeom>
        </p:spPr>
        <p:txBody>
          <a:bodyPr rtlCol="0"/>
          <a:lstStyle>
            <a:lvl1pPr>
              <a:buNone/>
              <a:defRPr sz="1800" b="1">
                <a:latin typeface="+mj-lt"/>
              </a:defRPr>
            </a:lvl1pPr>
          </a:lstStyle>
          <a:p>
            <a:pPr lvl="0" rtl="0"/>
            <a:r>
              <a:rPr lang="es-ES" noProof="0"/>
              <a:t>Haga clic para editar</a:t>
            </a:r>
          </a:p>
        </p:txBody>
      </p:sp>
      <p:sp>
        <p:nvSpPr>
          <p:cNvPr id="27" name="Marcador de texto 4">
            <a:extLst>
              <a:ext uri="{FF2B5EF4-FFF2-40B4-BE49-F238E27FC236}">
                <a16:creationId xmlns:a16="http://schemas.microsoft.com/office/drawing/2014/main" id="{4F6FB95E-AD0D-3843-8241-AB907F5915CC}"/>
              </a:ext>
            </a:extLst>
          </p:cNvPr>
          <p:cNvSpPr>
            <a:spLocks noGrp="1"/>
          </p:cNvSpPr>
          <p:nvPr>
            <p:ph type="body" sz="quarter" idx="18" hasCustomPrompt="1"/>
          </p:nvPr>
        </p:nvSpPr>
        <p:spPr>
          <a:xfrm>
            <a:off x="4466252" y="2328554"/>
            <a:ext cx="3115409" cy="645284"/>
          </a:xfrm>
          <a:prstGeom prst="rect">
            <a:avLst/>
          </a:prstGeom>
        </p:spPr>
        <p:txBody>
          <a:bodyPr rtlCol="0"/>
          <a:lstStyle>
            <a:lvl1pPr>
              <a:buNone/>
              <a:defRPr sz="1800" b="1">
                <a:latin typeface="+mj-lt"/>
              </a:defRPr>
            </a:lvl1pPr>
          </a:lstStyle>
          <a:p>
            <a:pPr lvl="0" rtl="0"/>
            <a:r>
              <a:rPr lang="es-ES" noProof="0"/>
              <a:t>Haga clic para editar</a:t>
            </a:r>
          </a:p>
        </p:txBody>
      </p:sp>
      <p:sp>
        <p:nvSpPr>
          <p:cNvPr id="28" name="Marcador de texto 4">
            <a:extLst>
              <a:ext uri="{FF2B5EF4-FFF2-40B4-BE49-F238E27FC236}">
                <a16:creationId xmlns:a16="http://schemas.microsoft.com/office/drawing/2014/main" id="{CC85BB87-C622-304F-9F58-8716188AA54B}"/>
              </a:ext>
            </a:extLst>
          </p:cNvPr>
          <p:cNvSpPr>
            <a:spLocks noGrp="1"/>
          </p:cNvSpPr>
          <p:nvPr>
            <p:ph type="body" sz="quarter" idx="19" hasCustomPrompt="1"/>
          </p:nvPr>
        </p:nvSpPr>
        <p:spPr>
          <a:xfrm>
            <a:off x="7933114" y="2328554"/>
            <a:ext cx="3115409" cy="645284"/>
          </a:xfrm>
          <a:prstGeom prst="rect">
            <a:avLst/>
          </a:prstGeom>
        </p:spPr>
        <p:txBody>
          <a:bodyPr rtlCol="0"/>
          <a:lstStyle>
            <a:lvl1pPr>
              <a:buNone/>
              <a:defRPr sz="1800" b="1">
                <a:latin typeface="+mj-lt"/>
              </a:defRPr>
            </a:lvl1pPr>
          </a:lstStyle>
          <a:p>
            <a:pPr lvl="0" rtl="0"/>
            <a:r>
              <a:rPr lang="es-ES" noProof="0"/>
              <a:t>Haga clic para editar</a:t>
            </a:r>
          </a:p>
        </p:txBody>
      </p:sp>
      <p:sp>
        <p:nvSpPr>
          <p:cNvPr id="5" name="Marcador de fecha 4">
            <a:extLst>
              <a:ext uri="{FF2B5EF4-FFF2-40B4-BE49-F238E27FC236}">
                <a16:creationId xmlns:a16="http://schemas.microsoft.com/office/drawing/2014/main" id="{B9C6B0B5-56D6-429D-BC3A-5E501EDADA88}"/>
              </a:ext>
            </a:extLst>
          </p:cNvPr>
          <p:cNvSpPr>
            <a:spLocks noGrp="1"/>
          </p:cNvSpPr>
          <p:nvPr>
            <p:ph type="dt" sz="half" idx="20"/>
          </p:nvPr>
        </p:nvSpPr>
        <p:spPr/>
        <p:txBody>
          <a:bodyPr rtlCol="0"/>
          <a:lstStyle/>
          <a:p>
            <a:pPr rtl="0"/>
            <a:r>
              <a:rPr lang="es-ES" noProof="0"/>
              <a:t>3 septiembre de 20XX </a:t>
            </a:r>
          </a:p>
        </p:txBody>
      </p:sp>
      <p:sp>
        <p:nvSpPr>
          <p:cNvPr id="6" name="Marcador de pie de página 5">
            <a:extLst>
              <a:ext uri="{FF2B5EF4-FFF2-40B4-BE49-F238E27FC236}">
                <a16:creationId xmlns:a16="http://schemas.microsoft.com/office/drawing/2014/main" id="{7A88DFE9-DB89-4EB9-9FB1-D484EC0C1B58}"/>
              </a:ext>
            </a:extLst>
          </p:cNvPr>
          <p:cNvSpPr>
            <a:spLocks noGrp="1"/>
          </p:cNvSpPr>
          <p:nvPr>
            <p:ph type="ftr" sz="quarter" idx="21"/>
          </p:nvPr>
        </p:nvSpPr>
        <p:spPr/>
        <p:txBody>
          <a:bodyPr rtlCol="0"/>
          <a:lstStyle/>
          <a:p>
            <a:pPr rtl="0"/>
            <a:r>
              <a:rPr lang="es-ES" noProof="0">
                <a:solidFill>
                  <a:schemeClr val="bg1"/>
                </a:solidFill>
              </a:rPr>
              <a:t>Revisión anual</a:t>
            </a:r>
          </a:p>
        </p:txBody>
      </p:sp>
      <p:sp>
        <p:nvSpPr>
          <p:cNvPr id="7" name="Marcador de número de diapositiva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p:bg>
      <p:bgPr>
        <a:solidFill>
          <a:schemeClr val="accent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5D6FA74B-53F8-584F-85D3-47FB14D40E73}"/>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es-ES" noProof="0"/>
              <a:t>Haga clic para editar</a:t>
            </a:r>
          </a:p>
        </p:txBody>
      </p:sp>
      <p:cxnSp>
        <p:nvCxnSpPr>
          <p:cNvPr id="15" name="Conector recto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BC8921E4-02B0-3748-9844-933F710058FA}"/>
              </a:ext>
            </a:extLst>
          </p:cNvPr>
          <p:cNvSpPr>
            <a:spLocks noGrp="1"/>
          </p:cNvSpPr>
          <p:nvPr>
            <p:ph type="body" sz="quarter" idx="10" hasCustomPrompt="1"/>
          </p:nvPr>
        </p:nvSpPr>
        <p:spPr>
          <a:xfrm>
            <a:off x="1028700" y="2321923"/>
            <a:ext cx="4876800" cy="3825952"/>
          </a:xfrm>
          <a:prstGeom prst="rect">
            <a:avLst/>
          </a:prstGeom>
        </p:spPr>
        <p:txBody>
          <a:bodyPr rtlCol="0"/>
          <a:lstStyle>
            <a:lvl1pPr>
              <a:buNone/>
              <a:defRPr sz="1800"/>
            </a:lvl1pPr>
          </a:lstStyle>
          <a:p>
            <a:pPr lvl="0" rtl="0"/>
            <a:r>
              <a:rPr lang="es-ES" noProof="0"/>
              <a:t>Haga clic para editar</a:t>
            </a:r>
          </a:p>
        </p:txBody>
      </p:sp>
      <p:sp>
        <p:nvSpPr>
          <p:cNvPr id="16" name="Marcador de texto 2">
            <a:extLst>
              <a:ext uri="{FF2B5EF4-FFF2-40B4-BE49-F238E27FC236}">
                <a16:creationId xmlns:a16="http://schemas.microsoft.com/office/drawing/2014/main" id="{43048678-0BD6-C448-8690-BD61FC60950D}"/>
              </a:ext>
            </a:extLst>
          </p:cNvPr>
          <p:cNvSpPr>
            <a:spLocks noGrp="1"/>
          </p:cNvSpPr>
          <p:nvPr>
            <p:ph type="body" sz="quarter" idx="11" hasCustomPrompt="1"/>
          </p:nvPr>
        </p:nvSpPr>
        <p:spPr>
          <a:xfrm>
            <a:off x="6248400" y="2286000"/>
            <a:ext cx="4876800" cy="2746375"/>
          </a:xfrm>
          <a:prstGeom prst="rect">
            <a:avLst/>
          </a:prstGeom>
        </p:spPr>
        <p:txBody>
          <a:bodyPr rtlCol="0"/>
          <a:lstStyle>
            <a:lvl1pPr>
              <a:buNone/>
              <a:defRPr sz="1800"/>
            </a:lvl1pPr>
          </a:lstStyle>
          <a:p>
            <a:pPr lvl="0" rtl="0"/>
            <a:r>
              <a:rPr lang="es-ES" noProof="0"/>
              <a:t>Haga clic para editar</a:t>
            </a:r>
          </a:p>
        </p:txBody>
      </p:sp>
      <p:sp>
        <p:nvSpPr>
          <p:cNvPr id="2" name="Marcador de fecha 1">
            <a:extLst>
              <a:ext uri="{FF2B5EF4-FFF2-40B4-BE49-F238E27FC236}">
                <a16:creationId xmlns:a16="http://schemas.microsoft.com/office/drawing/2014/main" id="{AAC8134C-ADB9-4E1C-97DD-12E5DE2C7753}"/>
              </a:ext>
            </a:extLst>
          </p:cNvPr>
          <p:cNvSpPr>
            <a:spLocks noGrp="1"/>
          </p:cNvSpPr>
          <p:nvPr>
            <p:ph type="dt" sz="half" idx="12"/>
          </p:nvPr>
        </p:nvSpPr>
        <p:spPr/>
        <p:txBody>
          <a:bodyPr rtlCol="0"/>
          <a:lstStyle/>
          <a:p>
            <a:pPr rtl="0"/>
            <a:r>
              <a:rPr lang="es-ES" noProof="0"/>
              <a:t>3 septiembre de 20XX </a:t>
            </a:r>
          </a:p>
        </p:txBody>
      </p:sp>
      <p:sp>
        <p:nvSpPr>
          <p:cNvPr id="4" name="Marcador de pie de página 3">
            <a:extLst>
              <a:ext uri="{FF2B5EF4-FFF2-40B4-BE49-F238E27FC236}">
                <a16:creationId xmlns:a16="http://schemas.microsoft.com/office/drawing/2014/main" id="{67A0C24D-14BB-46C9-A4C2-DB15E4FB9B2B}"/>
              </a:ext>
            </a:extLst>
          </p:cNvPr>
          <p:cNvSpPr>
            <a:spLocks noGrp="1"/>
          </p:cNvSpPr>
          <p:nvPr>
            <p:ph type="ftr" sz="quarter" idx="13"/>
          </p:nvPr>
        </p:nvSpPr>
        <p:spPr/>
        <p:txBody>
          <a:bodyPr rtlCol="0"/>
          <a:lstStyle/>
          <a:p>
            <a:pPr rtl="0"/>
            <a:r>
              <a:rPr lang="es-ES" noProof="0">
                <a:solidFill>
                  <a:schemeClr val="bg1"/>
                </a:solidFill>
              </a:rPr>
              <a:t>Revisión anual</a:t>
            </a:r>
          </a:p>
        </p:txBody>
      </p:sp>
      <p:sp>
        <p:nvSpPr>
          <p:cNvPr id="5" name="Marcador de número de diapositiva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
    <p:spTree>
      <p:nvGrpSpPr>
        <p:cNvPr id="1" name=""/>
        <p:cNvGrpSpPr/>
        <p:nvPr/>
      </p:nvGrpSpPr>
      <p:grpSpPr>
        <a:xfrm>
          <a:off x="0" y="0"/>
          <a:ext cx="0" cy="0"/>
          <a:chOff x="0" y="0"/>
          <a:chExt cx="0" cy="0"/>
        </a:xfrm>
      </p:grpSpPr>
      <p:sp>
        <p:nvSpPr>
          <p:cNvPr id="24" name="Título 1">
            <a:extLst>
              <a:ext uri="{FF2B5EF4-FFF2-40B4-BE49-F238E27FC236}">
                <a16:creationId xmlns:a16="http://schemas.microsoft.com/office/drawing/2014/main" id="{B35C0DBA-B958-984A-8540-551D3604D6D8}"/>
              </a:ext>
            </a:extLst>
          </p:cNvPr>
          <p:cNvSpPr>
            <a:spLocks noGrp="1"/>
          </p:cNvSpPr>
          <p:nvPr>
            <p:ph type="title" hasCustomPrompt="1"/>
          </p:nvPr>
        </p:nvSpPr>
        <p:spPr>
          <a:xfrm>
            <a:off x="6257107" y="999068"/>
            <a:ext cx="4876800" cy="645284"/>
          </a:xfrm>
          <a:prstGeom prst="rect">
            <a:avLst/>
          </a:prstGeom>
        </p:spPr>
        <p:txBody>
          <a:bodyPr lIns="0" tIns="0" rIns="0" bIns="0" rtlCol="0" anchor="b"/>
          <a:lstStyle/>
          <a:p>
            <a:pPr rtl="0"/>
            <a:r>
              <a:rPr lang="es-ES" noProof="0"/>
              <a:t>Haga clic para editar</a:t>
            </a:r>
          </a:p>
        </p:txBody>
      </p:sp>
      <p:sp>
        <p:nvSpPr>
          <p:cNvPr id="25" name="Marcador de contenido 2">
            <a:extLst>
              <a:ext uri="{FF2B5EF4-FFF2-40B4-BE49-F238E27FC236}">
                <a16:creationId xmlns:a16="http://schemas.microsoft.com/office/drawing/2014/main" id="{0C9ECF50-A899-D84A-8DA7-545D7B1945C4}"/>
              </a:ext>
            </a:extLst>
          </p:cNvPr>
          <p:cNvSpPr>
            <a:spLocks noGrp="1"/>
          </p:cNvSpPr>
          <p:nvPr>
            <p:ph sz="half" idx="1" hasCustomPrompt="1"/>
          </p:nvPr>
        </p:nvSpPr>
        <p:spPr>
          <a:xfrm>
            <a:off x="6257107" y="2286003"/>
            <a:ext cx="4876800" cy="2332729"/>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Haga clic para editar</a:t>
            </a:r>
          </a:p>
        </p:txBody>
      </p:sp>
      <p:cxnSp>
        <p:nvCxnSpPr>
          <p:cNvPr id="11" name="Conector recto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Marcador de posición de imagen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rtlCol="0"/>
          <a:lstStyle/>
          <a:p>
            <a:pPr rtl="0"/>
            <a:r>
              <a:rPr lang="es-ES" noProof="0"/>
              <a:t>Haga clic en el icono para agregar una imagen</a:t>
            </a:r>
          </a:p>
        </p:txBody>
      </p:sp>
      <p:sp>
        <p:nvSpPr>
          <p:cNvPr id="9" name="Marcador de contenido 13">
            <a:extLst>
              <a:ext uri="{FF2B5EF4-FFF2-40B4-BE49-F238E27FC236}">
                <a16:creationId xmlns:a16="http://schemas.microsoft.com/office/drawing/2014/main" id="{8B57D363-927D-CE43-AD8A-2F5E6CC59E9F}"/>
              </a:ext>
            </a:extLst>
          </p:cNvPr>
          <p:cNvSpPr>
            <a:spLocks noGrp="1"/>
          </p:cNvSpPr>
          <p:nvPr>
            <p:ph sz="quarter" idx="12" hasCustomPrompt="1"/>
          </p:nvPr>
        </p:nvSpPr>
        <p:spPr>
          <a:xfrm>
            <a:off x="6257107" y="4659581"/>
            <a:ext cx="4876800" cy="543031"/>
          </a:xfrm>
          <a:prstGeom prst="rect">
            <a:avLst/>
          </a:prstGeom>
        </p:spPr>
        <p:txBody>
          <a:bodyPr lIns="0" tIns="0" rIns="0" bIns="0" rtlCol="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rtl="0"/>
            <a:r>
              <a:rPr lang="es-ES" noProof="0"/>
              <a:t>Haga clic para editar</a:t>
            </a:r>
          </a:p>
        </p:txBody>
      </p:sp>
      <p:sp>
        <p:nvSpPr>
          <p:cNvPr id="6" name="Marcador de fecha 5">
            <a:extLst>
              <a:ext uri="{FF2B5EF4-FFF2-40B4-BE49-F238E27FC236}">
                <a16:creationId xmlns:a16="http://schemas.microsoft.com/office/drawing/2014/main" id="{DB2FDBC3-20E9-45B6-850D-2F34EA22D1B8}"/>
              </a:ext>
            </a:extLst>
          </p:cNvPr>
          <p:cNvSpPr>
            <a:spLocks noGrp="1"/>
          </p:cNvSpPr>
          <p:nvPr>
            <p:ph type="dt" sz="half" idx="13"/>
          </p:nvPr>
        </p:nvSpPr>
        <p:spPr/>
        <p:txBody>
          <a:bodyPr rtlCol="0"/>
          <a:lstStyle/>
          <a:p>
            <a:pPr rtl="0"/>
            <a:r>
              <a:rPr lang="es-ES" noProof="0"/>
              <a:t>3 septiembre de 20XX </a:t>
            </a:r>
          </a:p>
        </p:txBody>
      </p:sp>
      <p:sp>
        <p:nvSpPr>
          <p:cNvPr id="7" name="Marcador de pie de página 6">
            <a:extLst>
              <a:ext uri="{FF2B5EF4-FFF2-40B4-BE49-F238E27FC236}">
                <a16:creationId xmlns:a16="http://schemas.microsoft.com/office/drawing/2014/main" id="{BC17A152-7FD0-42FA-9937-8667D4B75152}"/>
              </a:ext>
            </a:extLst>
          </p:cNvPr>
          <p:cNvSpPr>
            <a:spLocks noGrp="1"/>
          </p:cNvSpPr>
          <p:nvPr>
            <p:ph type="ftr" sz="quarter" idx="14"/>
          </p:nvPr>
        </p:nvSpPr>
        <p:spPr/>
        <p:txBody>
          <a:bodyPr rtlCol="0"/>
          <a:lstStyle/>
          <a:p>
            <a:pPr rtl="0"/>
            <a:r>
              <a:rPr lang="es-ES" noProof="0">
                <a:solidFill>
                  <a:schemeClr val="bg1"/>
                </a:solidFill>
              </a:rPr>
              <a:t>Revisión anual</a:t>
            </a:r>
          </a:p>
        </p:txBody>
      </p:sp>
      <p:sp>
        <p:nvSpPr>
          <p:cNvPr id="8" name="Marcador de número de diapositiva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es-ES" noProof="0"/>
          </a:p>
        </p:txBody>
      </p:sp>
      <p:sp>
        <p:nvSpPr>
          <p:cNvPr id="3" name="Marcador de texto 2">
            <a:extLst>
              <a:ext uri="{FF2B5EF4-FFF2-40B4-BE49-F238E27FC236}">
                <a16:creationId xmlns:a16="http://schemas.microsoft.com/office/drawing/2014/main" id="{8BFC26CF-26CC-354C-BB60-AD3E01D575ED}"/>
              </a:ext>
            </a:extLst>
          </p:cNvPr>
          <p:cNvSpPr>
            <a:spLocks noGrp="1"/>
          </p:cNvSpPr>
          <p:nvPr>
            <p:ph type="body" sz="quarter" idx="10" hasCustomPrompt="1"/>
          </p:nvPr>
        </p:nvSpPr>
        <p:spPr>
          <a:xfrm>
            <a:off x="1028700" y="2286000"/>
            <a:ext cx="7810499" cy="2904530"/>
          </a:xfrm>
          <a:prstGeom prst="rect">
            <a:avLst/>
          </a:prstGeom>
        </p:spPr>
        <p:txBody>
          <a:bodyPr lIns="0" tIns="0" rIns="0" bIns="0" rtlCol="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editar</a:t>
            </a:r>
          </a:p>
        </p:txBody>
      </p:sp>
      <p:cxnSp>
        <p:nvCxnSpPr>
          <p:cNvPr id="11" name="Conector recto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ítulo 1">
            <a:extLst>
              <a:ext uri="{FF2B5EF4-FFF2-40B4-BE49-F238E27FC236}">
                <a16:creationId xmlns:a16="http://schemas.microsoft.com/office/drawing/2014/main" id="{88BFD865-74BB-5B40-8DA8-7D7B921A75F5}"/>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es-ES" noProof="0"/>
              <a:t>Haga clic para editar</a:t>
            </a:r>
          </a:p>
        </p:txBody>
      </p:sp>
      <p:sp>
        <p:nvSpPr>
          <p:cNvPr id="9" name="Marcador de fecha 8">
            <a:extLst>
              <a:ext uri="{FF2B5EF4-FFF2-40B4-BE49-F238E27FC236}">
                <a16:creationId xmlns:a16="http://schemas.microsoft.com/office/drawing/2014/main" id="{5A4B708A-874B-4F75-A235-6908EB43FA85}"/>
              </a:ext>
            </a:extLst>
          </p:cNvPr>
          <p:cNvSpPr>
            <a:spLocks noGrp="1"/>
          </p:cNvSpPr>
          <p:nvPr>
            <p:ph type="dt" sz="half" idx="11"/>
          </p:nvPr>
        </p:nvSpPr>
        <p:spPr/>
        <p:txBody>
          <a:bodyPr rtlCol="0"/>
          <a:lstStyle/>
          <a:p>
            <a:pPr rtl="0"/>
            <a:r>
              <a:rPr lang="es-ES" noProof="0"/>
              <a:t>3 septiembre de 20XX </a:t>
            </a:r>
          </a:p>
        </p:txBody>
      </p:sp>
      <p:sp>
        <p:nvSpPr>
          <p:cNvPr id="13" name="Marcador de pie de página 12">
            <a:extLst>
              <a:ext uri="{FF2B5EF4-FFF2-40B4-BE49-F238E27FC236}">
                <a16:creationId xmlns:a16="http://schemas.microsoft.com/office/drawing/2014/main" id="{71D589B3-67A1-4B39-9EEF-2FB7AB10ECED}"/>
              </a:ext>
            </a:extLst>
          </p:cNvPr>
          <p:cNvSpPr>
            <a:spLocks noGrp="1"/>
          </p:cNvSpPr>
          <p:nvPr>
            <p:ph type="ftr" sz="quarter" idx="12"/>
          </p:nvPr>
        </p:nvSpPr>
        <p:spPr/>
        <p:txBody>
          <a:bodyPr rtlCol="0"/>
          <a:lstStyle/>
          <a:p>
            <a:pPr rtl="0"/>
            <a:r>
              <a:rPr lang="es-ES" noProof="0">
                <a:solidFill>
                  <a:schemeClr val="bg1"/>
                </a:solidFill>
              </a:rPr>
              <a:t>Revisión anual</a:t>
            </a:r>
          </a:p>
        </p:txBody>
      </p:sp>
      <p:sp>
        <p:nvSpPr>
          <p:cNvPr id="14" name="Marcador de número de diapositiva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24" name="Título 1">
            <a:extLst>
              <a:ext uri="{FF2B5EF4-FFF2-40B4-BE49-F238E27FC236}">
                <a16:creationId xmlns:a16="http://schemas.microsoft.com/office/drawing/2014/main" id="{B35C0DBA-B958-984A-8540-551D3604D6D8}"/>
              </a:ext>
            </a:extLst>
          </p:cNvPr>
          <p:cNvSpPr>
            <a:spLocks noGrp="1"/>
          </p:cNvSpPr>
          <p:nvPr>
            <p:ph type="title" hasCustomPrompt="1"/>
          </p:nvPr>
        </p:nvSpPr>
        <p:spPr>
          <a:xfrm>
            <a:off x="1028700" y="999068"/>
            <a:ext cx="4876800" cy="645284"/>
          </a:xfrm>
          <a:prstGeom prst="rect">
            <a:avLst/>
          </a:prstGeom>
        </p:spPr>
        <p:txBody>
          <a:bodyPr lIns="0" tIns="0" rIns="0" bIns="0" rtlCol="0" anchor="b"/>
          <a:lstStyle/>
          <a:p>
            <a:pPr rtl="0"/>
            <a:r>
              <a:rPr lang="es-ES" noProof="0"/>
              <a:t>Haga clic para editar</a:t>
            </a:r>
          </a:p>
        </p:txBody>
      </p:sp>
      <p:sp>
        <p:nvSpPr>
          <p:cNvPr id="25" name="Marcador de contenido 2">
            <a:extLst>
              <a:ext uri="{FF2B5EF4-FFF2-40B4-BE49-F238E27FC236}">
                <a16:creationId xmlns:a16="http://schemas.microsoft.com/office/drawing/2014/main" id="{0C9ECF50-A899-D84A-8DA7-545D7B1945C4}"/>
              </a:ext>
            </a:extLst>
          </p:cNvPr>
          <p:cNvSpPr>
            <a:spLocks noGrp="1"/>
          </p:cNvSpPr>
          <p:nvPr>
            <p:ph sz="half" idx="1" hasCustomPrompt="1"/>
          </p:nvPr>
        </p:nvSpPr>
        <p:spPr>
          <a:xfrm>
            <a:off x="1028700" y="2286003"/>
            <a:ext cx="4876800" cy="3568696"/>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s-ES" noProof="0"/>
              <a:t>Haga clic para editar</a:t>
            </a:r>
          </a:p>
        </p:txBody>
      </p:sp>
      <p:cxnSp>
        <p:nvCxnSpPr>
          <p:cNvPr id="11" name="Conector recto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Marcador de posición de imagen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rtlCol="0"/>
          <a:lstStyle/>
          <a:p>
            <a:pPr rtl="0"/>
            <a:r>
              <a:rPr lang="es-ES" noProof="0"/>
              <a:t>Haga clic en el icono para agregar una imagen</a:t>
            </a:r>
          </a:p>
        </p:txBody>
      </p:sp>
      <p:sp>
        <p:nvSpPr>
          <p:cNvPr id="6" name="Marcador de fecha 5">
            <a:extLst>
              <a:ext uri="{FF2B5EF4-FFF2-40B4-BE49-F238E27FC236}">
                <a16:creationId xmlns:a16="http://schemas.microsoft.com/office/drawing/2014/main" id="{AAE1D3B9-B2D1-4927-BE44-8408FBD84C06}"/>
              </a:ext>
            </a:extLst>
          </p:cNvPr>
          <p:cNvSpPr>
            <a:spLocks noGrp="1"/>
          </p:cNvSpPr>
          <p:nvPr>
            <p:ph type="dt" sz="half" idx="11"/>
          </p:nvPr>
        </p:nvSpPr>
        <p:spPr/>
        <p:txBody>
          <a:bodyPr rtlCol="0"/>
          <a:lstStyle/>
          <a:p>
            <a:pPr rtl="0"/>
            <a:r>
              <a:rPr lang="es-ES" noProof="0"/>
              <a:t>3 septiembre de 20XX </a:t>
            </a:r>
          </a:p>
        </p:txBody>
      </p:sp>
      <p:sp>
        <p:nvSpPr>
          <p:cNvPr id="7" name="Marcador de pie de página 6">
            <a:extLst>
              <a:ext uri="{FF2B5EF4-FFF2-40B4-BE49-F238E27FC236}">
                <a16:creationId xmlns:a16="http://schemas.microsoft.com/office/drawing/2014/main" id="{67447116-BCE7-456E-88B8-96ADC76E5FC5}"/>
              </a:ext>
            </a:extLst>
          </p:cNvPr>
          <p:cNvSpPr>
            <a:spLocks noGrp="1"/>
          </p:cNvSpPr>
          <p:nvPr>
            <p:ph type="ftr" sz="quarter" idx="12"/>
          </p:nvPr>
        </p:nvSpPr>
        <p:spPr/>
        <p:txBody>
          <a:bodyPr rtlCol="0"/>
          <a:lstStyle/>
          <a:p>
            <a:pPr rtl="0"/>
            <a:r>
              <a:rPr lang="es-ES" noProof="0">
                <a:solidFill>
                  <a:schemeClr val="bg1"/>
                </a:solidFill>
              </a:rPr>
              <a:t>Revisión anual</a:t>
            </a:r>
          </a:p>
        </p:txBody>
      </p:sp>
      <p:sp>
        <p:nvSpPr>
          <p:cNvPr id="8" name="Marcador de número de diapositiva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cxnSp>
        <p:nvCxnSpPr>
          <p:cNvPr id="11" name="Conector recto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ítulo 1">
            <a:extLst>
              <a:ext uri="{FF2B5EF4-FFF2-40B4-BE49-F238E27FC236}">
                <a16:creationId xmlns:a16="http://schemas.microsoft.com/office/drawing/2014/main" id="{69DD4EBD-237B-7245-A9C2-A37674E23EEF}"/>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es-ES" noProof="0"/>
              <a:t>Haga clic para editar</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es-ES" noProof="0"/>
          </a:p>
        </p:txBody>
      </p:sp>
      <p:sp>
        <p:nvSpPr>
          <p:cNvPr id="10" name="Marcador de posición de gráfico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rtlCol="0"/>
          <a:lstStyle/>
          <a:p>
            <a:pPr rtl="0"/>
            <a:r>
              <a:rPr lang="es-ES" noProof="0"/>
              <a:t>Haga clic en el icono para agregar un gráfico</a:t>
            </a:r>
          </a:p>
        </p:txBody>
      </p:sp>
      <p:sp>
        <p:nvSpPr>
          <p:cNvPr id="11" name="Título 1">
            <a:extLst>
              <a:ext uri="{FF2B5EF4-FFF2-40B4-BE49-F238E27FC236}">
                <a16:creationId xmlns:a16="http://schemas.microsoft.com/office/drawing/2014/main" id="{A5652B48-7CDD-5645-B29B-54727CA5FFDF}"/>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es-ES" noProof="0"/>
              <a:t>Haga clic para editar</a:t>
            </a:r>
          </a:p>
        </p:txBody>
      </p:sp>
      <p:cxnSp>
        <p:nvCxnSpPr>
          <p:cNvPr id="12" name="Conector recto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Marcador de fecha 4">
            <a:extLst>
              <a:ext uri="{FF2B5EF4-FFF2-40B4-BE49-F238E27FC236}">
                <a16:creationId xmlns:a16="http://schemas.microsoft.com/office/drawing/2014/main" id="{BA1C09B5-CD25-4B65-9120-D8EBD79ABC86}"/>
              </a:ext>
            </a:extLst>
          </p:cNvPr>
          <p:cNvSpPr>
            <a:spLocks noGrp="1"/>
          </p:cNvSpPr>
          <p:nvPr>
            <p:ph type="dt" sz="half" idx="12"/>
          </p:nvPr>
        </p:nvSpPr>
        <p:spPr/>
        <p:txBody>
          <a:bodyPr rtlCol="0"/>
          <a:lstStyle/>
          <a:p>
            <a:pPr rtl="0"/>
            <a:r>
              <a:rPr lang="es-ES" noProof="0"/>
              <a:t>3 septiembre de 20XX </a:t>
            </a:r>
          </a:p>
        </p:txBody>
      </p:sp>
      <p:sp>
        <p:nvSpPr>
          <p:cNvPr id="6" name="Marcador de pie de página 5">
            <a:extLst>
              <a:ext uri="{FF2B5EF4-FFF2-40B4-BE49-F238E27FC236}">
                <a16:creationId xmlns:a16="http://schemas.microsoft.com/office/drawing/2014/main" id="{EC6281DE-BBF4-4AA1-B110-DC418232A013}"/>
              </a:ext>
            </a:extLst>
          </p:cNvPr>
          <p:cNvSpPr>
            <a:spLocks noGrp="1"/>
          </p:cNvSpPr>
          <p:nvPr>
            <p:ph type="ftr" sz="quarter" idx="13"/>
          </p:nvPr>
        </p:nvSpPr>
        <p:spPr/>
        <p:txBody>
          <a:bodyPr rtlCol="0"/>
          <a:lstStyle/>
          <a:p>
            <a:pPr rtl="0"/>
            <a:r>
              <a:rPr lang="es-ES" noProof="0">
                <a:solidFill>
                  <a:schemeClr val="bg1"/>
                </a:solidFill>
              </a:rPr>
              <a:t>Revisión anual</a:t>
            </a:r>
          </a:p>
        </p:txBody>
      </p:sp>
      <p:sp>
        <p:nvSpPr>
          <p:cNvPr id="7" name="Marcador de número de diapositiva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es-ES" noProof="0"/>
          </a:p>
        </p:txBody>
      </p:sp>
      <p:sp>
        <p:nvSpPr>
          <p:cNvPr id="3" name="Marcador de título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rtlCol="0"/>
          <a:lstStyle/>
          <a:p>
            <a:pPr rtl="0"/>
            <a:r>
              <a:rPr lang="es-ES" noProof="0"/>
              <a:t>Haga clic en el icono para agregar una tabla</a:t>
            </a:r>
          </a:p>
        </p:txBody>
      </p:sp>
      <p:sp>
        <p:nvSpPr>
          <p:cNvPr id="13" name="Título 1">
            <a:extLst>
              <a:ext uri="{FF2B5EF4-FFF2-40B4-BE49-F238E27FC236}">
                <a16:creationId xmlns:a16="http://schemas.microsoft.com/office/drawing/2014/main" id="{774545B3-0290-D848-BDB5-811BC52BD457}"/>
              </a:ext>
            </a:extLst>
          </p:cNvPr>
          <p:cNvSpPr>
            <a:spLocks noGrp="1"/>
          </p:cNvSpPr>
          <p:nvPr>
            <p:ph type="title" hasCustomPrompt="1"/>
          </p:nvPr>
        </p:nvSpPr>
        <p:spPr>
          <a:xfrm>
            <a:off x="1028700" y="999068"/>
            <a:ext cx="10096500" cy="645284"/>
          </a:xfrm>
          <a:prstGeom prst="rect">
            <a:avLst/>
          </a:prstGeom>
        </p:spPr>
        <p:txBody>
          <a:bodyPr lIns="0" tIns="0" rIns="0" bIns="0" rtlCol="0" anchor="b"/>
          <a:lstStyle/>
          <a:p>
            <a:pPr rtl="0"/>
            <a:r>
              <a:rPr lang="es-ES" noProof="0"/>
              <a:t>Haga clic para editar</a:t>
            </a:r>
          </a:p>
        </p:txBody>
      </p:sp>
      <p:cxnSp>
        <p:nvCxnSpPr>
          <p:cNvPr id="14" name="Conector recto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Marcador de fecha 5">
            <a:extLst>
              <a:ext uri="{FF2B5EF4-FFF2-40B4-BE49-F238E27FC236}">
                <a16:creationId xmlns:a16="http://schemas.microsoft.com/office/drawing/2014/main" id="{0F749A19-BE29-4599-ABBE-E7C61FF9EE3F}"/>
              </a:ext>
            </a:extLst>
          </p:cNvPr>
          <p:cNvSpPr>
            <a:spLocks noGrp="1"/>
          </p:cNvSpPr>
          <p:nvPr>
            <p:ph type="dt" sz="half" idx="11"/>
          </p:nvPr>
        </p:nvSpPr>
        <p:spPr/>
        <p:txBody>
          <a:bodyPr rtlCol="0"/>
          <a:lstStyle/>
          <a:p>
            <a:pPr rtl="0"/>
            <a:r>
              <a:rPr lang="es-ES" noProof="0"/>
              <a:t>3 septiembre de 20XX </a:t>
            </a:r>
          </a:p>
        </p:txBody>
      </p:sp>
      <p:sp>
        <p:nvSpPr>
          <p:cNvPr id="7" name="Marcador de pie de página 6">
            <a:extLst>
              <a:ext uri="{FF2B5EF4-FFF2-40B4-BE49-F238E27FC236}">
                <a16:creationId xmlns:a16="http://schemas.microsoft.com/office/drawing/2014/main" id="{98F30C11-6611-47E2-9CF7-8EE77F4CD107}"/>
              </a:ext>
            </a:extLst>
          </p:cNvPr>
          <p:cNvSpPr>
            <a:spLocks noGrp="1"/>
          </p:cNvSpPr>
          <p:nvPr>
            <p:ph type="ftr" sz="quarter" idx="12"/>
          </p:nvPr>
        </p:nvSpPr>
        <p:spPr/>
        <p:txBody>
          <a:bodyPr rtlCol="0"/>
          <a:lstStyle/>
          <a:p>
            <a:pPr rtl="0"/>
            <a:r>
              <a:rPr lang="es-ES" noProof="0">
                <a:solidFill>
                  <a:schemeClr val="bg1"/>
                </a:solidFill>
              </a:rPr>
              <a:t>Revisión anual</a:t>
            </a:r>
          </a:p>
        </p:txBody>
      </p:sp>
      <p:sp>
        <p:nvSpPr>
          <p:cNvPr id="8" name="Marcador de número de diapositiva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es-ES" noProof="0"/>
          </a:p>
        </p:txBody>
      </p:sp>
      <p:cxnSp>
        <p:nvCxnSpPr>
          <p:cNvPr id="12" name="Conector recto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8BFC26CF-26CC-354C-BB60-AD3E01D575ED}"/>
              </a:ext>
            </a:extLst>
          </p:cNvPr>
          <p:cNvSpPr>
            <a:spLocks noGrp="1"/>
          </p:cNvSpPr>
          <p:nvPr>
            <p:ph type="body" sz="quarter" idx="10" hasCustomPrompt="1"/>
          </p:nvPr>
        </p:nvSpPr>
        <p:spPr>
          <a:xfrm>
            <a:off x="1028700" y="2304344"/>
            <a:ext cx="7810500" cy="2989263"/>
          </a:xfrm>
          <a:prstGeom prst="rect">
            <a:avLst/>
          </a:prstGeom>
        </p:spPr>
        <p:txBody>
          <a:bodyPr lIns="0" tIns="0" rIns="0" bIns="0" rtlCol="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editar</a:t>
            </a:r>
          </a:p>
        </p:txBody>
      </p:sp>
      <p:sp>
        <p:nvSpPr>
          <p:cNvPr id="2" name="Título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rtlCol="0"/>
          <a:lstStyle>
            <a:lvl1pPr>
              <a:defRPr sz="20000"/>
            </a:lvl1pPr>
          </a:lstStyle>
          <a:p>
            <a:pPr rtl="0"/>
            <a:r>
              <a:rPr lang="es-ES" noProof="0"/>
              <a:t>“</a:t>
            </a:r>
          </a:p>
        </p:txBody>
      </p:sp>
      <p:sp>
        <p:nvSpPr>
          <p:cNvPr id="7" name="Marcador de fecha 6">
            <a:extLst>
              <a:ext uri="{FF2B5EF4-FFF2-40B4-BE49-F238E27FC236}">
                <a16:creationId xmlns:a16="http://schemas.microsoft.com/office/drawing/2014/main" id="{894887C6-2D97-4388-AA65-CEEA6591BFB1}"/>
              </a:ext>
            </a:extLst>
          </p:cNvPr>
          <p:cNvSpPr>
            <a:spLocks noGrp="1"/>
          </p:cNvSpPr>
          <p:nvPr>
            <p:ph type="dt" sz="half" idx="11"/>
          </p:nvPr>
        </p:nvSpPr>
        <p:spPr/>
        <p:txBody>
          <a:bodyPr rtlCol="0"/>
          <a:lstStyle/>
          <a:p>
            <a:pPr rtl="0"/>
            <a:r>
              <a:rPr lang="es-ES" noProof="0"/>
              <a:t>3 septiembre de 20XX </a:t>
            </a:r>
          </a:p>
        </p:txBody>
      </p:sp>
      <p:sp>
        <p:nvSpPr>
          <p:cNvPr id="8" name="Marcador de pie de página 7">
            <a:extLst>
              <a:ext uri="{FF2B5EF4-FFF2-40B4-BE49-F238E27FC236}">
                <a16:creationId xmlns:a16="http://schemas.microsoft.com/office/drawing/2014/main" id="{63F84EFA-1D77-40D3-B5AC-6652DC26F0ED}"/>
              </a:ext>
            </a:extLst>
          </p:cNvPr>
          <p:cNvSpPr>
            <a:spLocks noGrp="1"/>
          </p:cNvSpPr>
          <p:nvPr>
            <p:ph type="ftr" sz="quarter" idx="12"/>
          </p:nvPr>
        </p:nvSpPr>
        <p:spPr/>
        <p:txBody>
          <a:bodyPr rtlCol="0"/>
          <a:lstStyle/>
          <a:p>
            <a:pPr rtl="0"/>
            <a:r>
              <a:rPr lang="es-ES" noProof="0">
                <a:solidFill>
                  <a:schemeClr val="bg1"/>
                </a:solidFill>
              </a:rPr>
              <a:t>Revisión anual</a:t>
            </a:r>
          </a:p>
        </p:txBody>
      </p:sp>
      <p:sp>
        <p:nvSpPr>
          <p:cNvPr id="11" name="Marcador de número de diapositiva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cxnSp>
        <p:nvCxnSpPr>
          <p:cNvPr id="29" name="Conector recto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Marcador de texto 4">
            <a:extLst>
              <a:ext uri="{FF2B5EF4-FFF2-40B4-BE49-F238E27FC236}">
                <a16:creationId xmlns:a16="http://schemas.microsoft.com/office/drawing/2014/main" id="{15B9E731-6B9B-024E-9360-F9F34CC6638B}"/>
              </a:ext>
            </a:extLst>
          </p:cNvPr>
          <p:cNvSpPr>
            <a:spLocks noGrp="1"/>
          </p:cNvSpPr>
          <p:nvPr>
            <p:ph type="body" sz="quarter" idx="10" hasCustomPrompt="1"/>
          </p:nvPr>
        </p:nvSpPr>
        <p:spPr>
          <a:xfrm>
            <a:off x="1028700" y="4313437"/>
            <a:ext cx="1828800" cy="401220"/>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s-ES" noProof="0"/>
              <a:t>Haga clic para editar</a:t>
            </a:r>
          </a:p>
        </p:txBody>
      </p:sp>
      <p:sp>
        <p:nvSpPr>
          <p:cNvPr id="30" name="Marcador de texto 4">
            <a:extLst>
              <a:ext uri="{FF2B5EF4-FFF2-40B4-BE49-F238E27FC236}">
                <a16:creationId xmlns:a16="http://schemas.microsoft.com/office/drawing/2014/main" id="{FD3D9C96-2F42-E545-BD97-AC8568E2F49D}"/>
              </a:ext>
            </a:extLst>
          </p:cNvPr>
          <p:cNvSpPr>
            <a:spLocks noGrp="1"/>
          </p:cNvSpPr>
          <p:nvPr>
            <p:ph type="body" sz="quarter" idx="11" hasCustomPrompt="1"/>
          </p:nvPr>
        </p:nvSpPr>
        <p:spPr>
          <a:xfrm>
            <a:off x="10287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s-ES" noProof="0"/>
              <a:t>Haga clic para editar</a:t>
            </a:r>
          </a:p>
        </p:txBody>
      </p:sp>
      <p:sp>
        <p:nvSpPr>
          <p:cNvPr id="31" name="Marcador de texto 4">
            <a:extLst>
              <a:ext uri="{FF2B5EF4-FFF2-40B4-BE49-F238E27FC236}">
                <a16:creationId xmlns:a16="http://schemas.microsoft.com/office/drawing/2014/main" id="{892AA37C-BA0F-9C4F-B098-EDFE391C47DB}"/>
              </a:ext>
            </a:extLst>
          </p:cNvPr>
          <p:cNvSpPr>
            <a:spLocks noGrp="1"/>
          </p:cNvSpPr>
          <p:nvPr>
            <p:ph type="body" sz="quarter" idx="12" hasCustomPrompt="1"/>
          </p:nvPr>
        </p:nvSpPr>
        <p:spPr>
          <a:xfrm>
            <a:off x="3784600" y="4332486"/>
            <a:ext cx="1828800" cy="40122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s-ES" noProof="0"/>
              <a:t>Haga clic para editar</a:t>
            </a:r>
          </a:p>
        </p:txBody>
      </p:sp>
      <p:sp>
        <p:nvSpPr>
          <p:cNvPr id="32" name="Marcador de texto 4">
            <a:extLst>
              <a:ext uri="{FF2B5EF4-FFF2-40B4-BE49-F238E27FC236}">
                <a16:creationId xmlns:a16="http://schemas.microsoft.com/office/drawing/2014/main" id="{EEAAAC92-F1DA-6847-8D56-1ACCD5E3B0F5}"/>
              </a:ext>
            </a:extLst>
          </p:cNvPr>
          <p:cNvSpPr>
            <a:spLocks noGrp="1"/>
          </p:cNvSpPr>
          <p:nvPr>
            <p:ph type="body" sz="quarter" idx="13" hasCustomPrompt="1"/>
          </p:nvPr>
        </p:nvSpPr>
        <p:spPr>
          <a:xfrm>
            <a:off x="37846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s-ES" noProof="0"/>
              <a:t>Haga clic para editar</a:t>
            </a:r>
          </a:p>
        </p:txBody>
      </p:sp>
      <p:sp>
        <p:nvSpPr>
          <p:cNvPr id="33" name="Marcador de texto 4">
            <a:extLst>
              <a:ext uri="{FF2B5EF4-FFF2-40B4-BE49-F238E27FC236}">
                <a16:creationId xmlns:a16="http://schemas.microsoft.com/office/drawing/2014/main" id="{F4E4153D-E2B3-7D4A-8D92-FF6597B2FB5F}"/>
              </a:ext>
            </a:extLst>
          </p:cNvPr>
          <p:cNvSpPr>
            <a:spLocks noGrp="1"/>
          </p:cNvSpPr>
          <p:nvPr>
            <p:ph type="body" sz="quarter" idx="14" hasCustomPrompt="1"/>
          </p:nvPr>
        </p:nvSpPr>
        <p:spPr>
          <a:xfrm>
            <a:off x="6531512" y="431343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s-ES" noProof="0"/>
              <a:t>Haga clic para editar</a:t>
            </a:r>
          </a:p>
        </p:txBody>
      </p:sp>
      <p:sp>
        <p:nvSpPr>
          <p:cNvPr id="34" name="Marcador de texto 4">
            <a:extLst>
              <a:ext uri="{FF2B5EF4-FFF2-40B4-BE49-F238E27FC236}">
                <a16:creationId xmlns:a16="http://schemas.microsoft.com/office/drawing/2014/main" id="{0D6B703A-5BF6-744F-A3D3-C65E3F8B3B6B}"/>
              </a:ext>
            </a:extLst>
          </p:cNvPr>
          <p:cNvSpPr>
            <a:spLocks noGrp="1"/>
          </p:cNvSpPr>
          <p:nvPr>
            <p:ph type="body" sz="quarter" idx="15" hasCustomPrompt="1"/>
          </p:nvPr>
        </p:nvSpPr>
        <p:spPr>
          <a:xfrm>
            <a:off x="6531512"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s-ES" noProof="0"/>
              <a:t>Haga clic para editar</a:t>
            </a:r>
          </a:p>
        </p:txBody>
      </p:sp>
      <p:sp>
        <p:nvSpPr>
          <p:cNvPr id="35" name="Marcador de texto 4">
            <a:extLst>
              <a:ext uri="{FF2B5EF4-FFF2-40B4-BE49-F238E27FC236}">
                <a16:creationId xmlns:a16="http://schemas.microsoft.com/office/drawing/2014/main" id="{982A9FE5-981A-B340-B8F8-D2DB83C19609}"/>
              </a:ext>
            </a:extLst>
          </p:cNvPr>
          <p:cNvSpPr>
            <a:spLocks noGrp="1"/>
          </p:cNvSpPr>
          <p:nvPr>
            <p:ph type="body" sz="quarter" idx="16" hasCustomPrompt="1"/>
          </p:nvPr>
        </p:nvSpPr>
        <p:spPr>
          <a:xfrm>
            <a:off x="9296400" y="433248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es-ES" noProof="0"/>
              <a:t>Haga clic para editar</a:t>
            </a:r>
          </a:p>
        </p:txBody>
      </p:sp>
      <p:sp>
        <p:nvSpPr>
          <p:cNvPr id="36" name="Marcador de texto 4">
            <a:extLst>
              <a:ext uri="{FF2B5EF4-FFF2-40B4-BE49-F238E27FC236}">
                <a16:creationId xmlns:a16="http://schemas.microsoft.com/office/drawing/2014/main" id="{594B2391-B4C8-5542-8285-39BAD874EC11}"/>
              </a:ext>
            </a:extLst>
          </p:cNvPr>
          <p:cNvSpPr>
            <a:spLocks noGrp="1"/>
          </p:cNvSpPr>
          <p:nvPr>
            <p:ph type="body" sz="quarter" idx="17" hasCustomPrompt="1"/>
          </p:nvPr>
        </p:nvSpPr>
        <p:spPr>
          <a:xfrm>
            <a:off x="9296400"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es-ES" noProof="0"/>
              <a:t>Haga clic para editar</a:t>
            </a:r>
          </a:p>
        </p:txBody>
      </p:sp>
      <p:sp>
        <p:nvSpPr>
          <p:cNvPr id="37" name="Marcador de posición de imagen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rtlCol="0"/>
          <a:lstStyle>
            <a:lvl1pPr>
              <a:defRPr sz="2000"/>
            </a:lvl1pPr>
          </a:lstStyle>
          <a:p>
            <a:pPr rtl="0"/>
            <a:r>
              <a:rPr lang="es-ES" noProof="0"/>
              <a:t>Haga clic en el icono para agregar una imagen</a:t>
            </a:r>
          </a:p>
        </p:txBody>
      </p:sp>
      <p:sp>
        <p:nvSpPr>
          <p:cNvPr id="38" name="Marcador de posición de imagen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rtlCol="0"/>
          <a:lstStyle>
            <a:lvl1pPr>
              <a:defRPr sz="2000"/>
            </a:lvl1pPr>
          </a:lstStyle>
          <a:p>
            <a:pPr rtl="0"/>
            <a:r>
              <a:rPr lang="es-ES" noProof="0"/>
              <a:t>Haga clic en el icono para agregar una imagen</a:t>
            </a:r>
          </a:p>
        </p:txBody>
      </p:sp>
      <p:sp>
        <p:nvSpPr>
          <p:cNvPr id="39" name="Marcador de posición de imagen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rtlCol="0"/>
          <a:lstStyle>
            <a:lvl1pPr>
              <a:defRPr sz="2000"/>
            </a:lvl1pPr>
          </a:lstStyle>
          <a:p>
            <a:pPr rtl="0"/>
            <a:r>
              <a:rPr lang="es-ES" noProof="0"/>
              <a:t>Haga clic en el icono para agregar una imagen</a:t>
            </a:r>
          </a:p>
        </p:txBody>
      </p:sp>
      <p:sp>
        <p:nvSpPr>
          <p:cNvPr id="40" name="Marcador de posición de imagen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rtlCol="0"/>
          <a:lstStyle>
            <a:lvl1pPr>
              <a:defRPr sz="2000"/>
            </a:lvl1pPr>
          </a:lstStyle>
          <a:p>
            <a:pPr rtl="0"/>
            <a:r>
              <a:rPr lang="es-ES" noProof="0"/>
              <a:t>Haga clic en el icono para agregar una imagen</a:t>
            </a:r>
          </a:p>
        </p:txBody>
      </p:sp>
      <p:sp>
        <p:nvSpPr>
          <p:cNvPr id="25" name="Título 1">
            <a:extLst>
              <a:ext uri="{FF2B5EF4-FFF2-40B4-BE49-F238E27FC236}">
                <a16:creationId xmlns:a16="http://schemas.microsoft.com/office/drawing/2014/main" id="{3B64062A-6292-0441-95CB-9A91F49DBAA7}"/>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es-ES" noProof="0"/>
              <a:t>Haga clic para editar</a:t>
            </a:r>
          </a:p>
        </p:txBody>
      </p:sp>
      <p:sp>
        <p:nvSpPr>
          <p:cNvPr id="6" name="Marcador de fecha 5">
            <a:extLst>
              <a:ext uri="{FF2B5EF4-FFF2-40B4-BE49-F238E27FC236}">
                <a16:creationId xmlns:a16="http://schemas.microsoft.com/office/drawing/2014/main" id="{383883EC-FACE-4093-9976-8B0D4C8BEBCC}"/>
              </a:ext>
            </a:extLst>
          </p:cNvPr>
          <p:cNvSpPr>
            <a:spLocks noGrp="1"/>
          </p:cNvSpPr>
          <p:nvPr>
            <p:ph type="dt" sz="half" idx="22"/>
          </p:nvPr>
        </p:nvSpPr>
        <p:spPr/>
        <p:txBody>
          <a:bodyPr rtlCol="0"/>
          <a:lstStyle/>
          <a:p>
            <a:pPr rtl="0"/>
            <a:r>
              <a:rPr lang="es-ES" noProof="0"/>
              <a:t>3 septiembre de 20XX </a:t>
            </a:r>
          </a:p>
        </p:txBody>
      </p:sp>
      <p:sp>
        <p:nvSpPr>
          <p:cNvPr id="7" name="Marcador de pie de página 6">
            <a:extLst>
              <a:ext uri="{FF2B5EF4-FFF2-40B4-BE49-F238E27FC236}">
                <a16:creationId xmlns:a16="http://schemas.microsoft.com/office/drawing/2014/main" id="{E2611EE2-9C8D-405E-9ABF-8EFD1E1D6BB5}"/>
              </a:ext>
            </a:extLst>
          </p:cNvPr>
          <p:cNvSpPr>
            <a:spLocks noGrp="1"/>
          </p:cNvSpPr>
          <p:nvPr>
            <p:ph type="ftr" sz="quarter" idx="23"/>
          </p:nvPr>
        </p:nvSpPr>
        <p:spPr/>
        <p:txBody>
          <a:bodyPr rtlCol="0"/>
          <a:lstStyle/>
          <a:p>
            <a:pPr rtl="0"/>
            <a:r>
              <a:rPr lang="es-ES" noProof="0">
                <a:solidFill>
                  <a:schemeClr val="bg1"/>
                </a:solidFill>
              </a:rPr>
              <a:t>Revisión anual</a:t>
            </a:r>
          </a:p>
        </p:txBody>
      </p:sp>
      <p:sp>
        <p:nvSpPr>
          <p:cNvPr id="8" name="Marcador de número de diapositiva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p:bg>
      <p:bgPr>
        <a:solidFill>
          <a:schemeClr val="accent2"/>
        </a:solidFill>
        <a:effectLst/>
      </p:bgPr>
    </p:bg>
    <p:spTree>
      <p:nvGrpSpPr>
        <p:cNvPr id="1" name=""/>
        <p:cNvGrpSpPr/>
        <p:nvPr/>
      </p:nvGrpSpPr>
      <p:grpSpPr>
        <a:xfrm>
          <a:off x="0" y="0"/>
          <a:ext cx="0" cy="0"/>
          <a:chOff x="0" y="0"/>
          <a:chExt cx="0" cy="0"/>
        </a:xfrm>
      </p:grpSpPr>
      <p:sp>
        <p:nvSpPr>
          <p:cNvPr id="31" name="Título 1">
            <a:extLst>
              <a:ext uri="{FF2B5EF4-FFF2-40B4-BE49-F238E27FC236}">
                <a16:creationId xmlns:a16="http://schemas.microsoft.com/office/drawing/2014/main" id="{A116A2E3-682D-BD4F-9FC9-4546B0C9A186}"/>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es-ES" noProof="0"/>
              <a:t>Haga clic para editar</a:t>
            </a:r>
          </a:p>
        </p:txBody>
      </p:sp>
      <p:cxnSp>
        <p:nvCxnSpPr>
          <p:cNvPr id="32" name="Conector recto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Marcador de texto 4">
            <a:extLst>
              <a:ext uri="{FF2B5EF4-FFF2-40B4-BE49-F238E27FC236}">
                <a16:creationId xmlns:a16="http://schemas.microsoft.com/office/drawing/2014/main" id="{2D1056DE-470B-C64D-99AE-5039A021EC58}"/>
              </a:ext>
            </a:extLst>
          </p:cNvPr>
          <p:cNvSpPr>
            <a:spLocks noGrp="1"/>
          </p:cNvSpPr>
          <p:nvPr>
            <p:ph type="body" sz="quarter" idx="17" hasCustomPrompt="1"/>
          </p:nvPr>
        </p:nvSpPr>
        <p:spPr>
          <a:xfrm>
            <a:off x="941616" y="2328553"/>
            <a:ext cx="2286000" cy="911029"/>
          </a:xfrm>
          <a:prstGeom prst="rect">
            <a:avLst/>
          </a:prstGeom>
        </p:spPr>
        <p:txBody>
          <a:bodyPr rtlCol="0"/>
          <a:lstStyle>
            <a:lvl1pPr>
              <a:buNone/>
              <a:defRPr sz="1800" b="1"/>
            </a:lvl1pPr>
          </a:lstStyle>
          <a:p>
            <a:pPr lvl="0" rtl="0"/>
            <a:r>
              <a:rPr lang="es-ES" noProof="0"/>
              <a:t>Haga clic para editar</a:t>
            </a:r>
          </a:p>
        </p:txBody>
      </p:sp>
      <p:sp>
        <p:nvSpPr>
          <p:cNvPr id="37" name="Marcador de texto 4">
            <a:extLst>
              <a:ext uri="{FF2B5EF4-FFF2-40B4-BE49-F238E27FC236}">
                <a16:creationId xmlns:a16="http://schemas.microsoft.com/office/drawing/2014/main" id="{4ADA9C53-0DC4-4D43-B80C-9B0A9E0EBDE1}"/>
              </a:ext>
            </a:extLst>
          </p:cNvPr>
          <p:cNvSpPr>
            <a:spLocks noGrp="1"/>
          </p:cNvSpPr>
          <p:nvPr>
            <p:ph type="body" sz="quarter" idx="19" hasCustomPrompt="1"/>
          </p:nvPr>
        </p:nvSpPr>
        <p:spPr>
          <a:xfrm>
            <a:off x="6206672" y="2328553"/>
            <a:ext cx="2286000" cy="911029"/>
          </a:xfrm>
          <a:prstGeom prst="rect">
            <a:avLst/>
          </a:prstGeom>
        </p:spPr>
        <p:txBody>
          <a:bodyPr rtlCol="0"/>
          <a:lstStyle>
            <a:lvl1pPr>
              <a:buNone/>
              <a:defRPr sz="1800" b="1"/>
            </a:lvl1pPr>
          </a:lstStyle>
          <a:p>
            <a:pPr lvl="0" rtl="0"/>
            <a:r>
              <a:rPr lang="es-ES" noProof="0"/>
              <a:t>Haga clic para editar</a:t>
            </a:r>
          </a:p>
        </p:txBody>
      </p:sp>
      <p:sp>
        <p:nvSpPr>
          <p:cNvPr id="38" name="Marcador de texto 4">
            <a:extLst>
              <a:ext uri="{FF2B5EF4-FFF2-40B4-BE49-F238E27FC236}">
                <a16:creationId xmlns:a16="http://schemas.microsoft.com/office/drawing/2014/main" id="{F8E68047-DF25-AB45-A0F0-F4DFE23516C6}"/>
              </a:ext>
            </a:extLst>
          </p:cNvPr>
          <p:cNvSpPr>
            <a:spLocks noGrp="1"/>
          </p:cNvSpPr>
          <p:nvPr>
            <p:ph type="body" sz="quarter" idx="20" hasCustomPrompt="1"/>
          </p:nvPr>
        </p:nvSpPr>
        <p:spPr>
          <a:xfrm>
            <a:off x="6206672" y="3336211"/>
            <a:ext cx="2286000" cy="2490992"/>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es-ES" noProof="0"/>
              <a:t>Haga clic para editar</a:t>
            </a:r>
          </a:p>
        </p:txBody>
      </p:sp>
      <p:sp>
        <p:nvSpPr>
          <p:cNvPr id="41" name="Marcador de texto 4">
            <a:extLst>
              <a:ext uri="{FF2B5EF4-FFF2-40B4-BE49-F238E27FC236}">
                <a16:creationId xmlns:a16="http://schemas.microsoft.com/office/drawing/2014/main" id="{61DB1B27-14E7-1549-BDAA-6DD31A1B1FC4}"/>
              </a:ext>
            </a:extLst>
          </p:cNvPr>
          <p:cNvSpPr>
            <a:spLocks noGrp="1"/>
          </p:cNvSpPr>
          <p:nvPr>
            <p:ph type="body" sz="quarter" idx="21" hasCustomPrompt="1"/>
          </p:nvPr>
        </p:nvSpPr>
        <p:spPr>
          <a:xfrm>
            <a:off x="8839200" y="2328553"/>
            <a:ext cx="2286000" cy="911029"/>
          </a:xfrm>
          <a:prstGeom prst="rect">
            <a:avLst/>
          </a:prstGeom>
        </p:spPr>
        <p:txBody>
          <a:bodyPr rtlCol="0"/>
          <a:lstStyle>
            <a:lvl1pPr>
              <a:buNone/>
              <a:defRPr sz="1800" b="1"/>
            </a:lvl1pPr>
          </a:lstStyle>
          <a:p>
            <a:pPr lvl="0" rtl="0"/>
            <a:r>
              <a:rPr lang="es-ES" noProof="0"/>
              <a:t>Haga clic para editar</a:t>
            </a:r>
          </a:p>
        </p:txBody>
      </p:sp>
      <p:sp>
        <p:nvSpPr>
          <p:cNvPr id="42" name="Marcador de texto 4">
            <a:extLst>
              <a:ext uri="{FF2B5EF4-FFF2-40B4-BE49-F238E27FC236}">
                <a16:creationId xmlns:a16="http://schemas.microsoft.com/office/drawing/2014/main" id="{69D66743-22F2-C84F-9FD2-F350766D6CDF}"/>
              </a:ext>
            </a:extLst>
          </p:cNvPr>
          <p:cNvSpPr>
            <a:spLocks noGrp="1"/>
          </p:cNvSpPr>
          <p:nvPr>
            <p:ph type="body" sz="quarter" idx="22" hasCustomPrompt="1"/>
          </p:nvPr>
        </p:nvSpPr>
        <p:spPr>
          <a:xfrm>
            <a:off x="8839200" y="3331030"/>
            <a:ext cx="2286000" cy="2466536"/>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es-ES" noProof="0"/>
              <a:t>Haga clic para editar</a:t>
            </a:r>
          </a:p>
        </p:txBody>
      </p:sp>
      <p:sp>
        <p:nvSpPr>
          <p:cNvPr id="43" name="Marcador de texto 4">
            <a:extLst>
              <a:ext uri="{FF2B5EF4-FFF2-40B4-BE49-F238E27FC236}">
                <a16:creationId xmlns:a16="http://schemas.microsoft.com/office/drawing/2014/main" id="{4A38EF55-8739-4A40-A228-67296EA938B3}"/>
              </a:ext>
            </a:extLst>
          </p:cNvPr>
          <p:cNvSpPr>
            <a:spLocks noGrp="1"/>
          </p:cNvSpPr>
          <p:nvPr>
            <p:ph type="body" sz="quarter" idx="23" hasCustomPrompt="1"/>
          </p:nvPr>
        </p:nvSpPr>
        <p:spPr>
          <a:xfrm>
            <a:off x="3574144" y="2328553"/>
            <a:ext cx="2286000" cy="911029"/>
          </a:xfrm>
          <a:prstGeom prst="rect">
            <a:avLst/>
          </a:prstGeom>
        </p:spPr>
        <p:txBody>
          <a:bodyPr rtlCol="0"/>
          <a:lstStyle>
            <a:lvl1pPr>
              <a:buNone/>
              <a:defRPr sz="1800" b="1"/>
            </a:lvl1pPr>
          </a:lstStyle>
          <a:p>
            <a:pPr lvl="0" rtl="0"/>
            <a:r>
              <a:rPr lang="es-ES" noProof="0"/>
              <a:t>Haga clic para editar</a:t>
            </a:r>
          </a:p>
        </p:txBody>
      </p:sp>
      <p:sp>
        <p:nvSpPr>
          <p:cNvPr id="44" name="Marcador de texto 4">
            <a:extLst>
              <a:ext uri="{FF2B5EF4-FFF2-40B4-BE49-F238E27FC236}">
                <a16:creationId xmlns:a16="http://schemas.microsoft.com/office/drawing/2014/main" id="{268DC74C-B0F9-2649-BEC3-BBA0BD737650}"/>
              </a:ext>
            </a:extLst>
          </p:cNvPr>
          <p:cNvSpPr>
            <a:spLocks noGrp="1"/>
          </p:cNvSpPr>
          <p:nvPr>
            <p:ph type="body" sz="quarter" idx="24" hasCustomPrompt="1"/>
          </p:nvPr>
        </p:nvSpPr>
        <p:spPr>
          <a:xfrm>
            <a:off x="3557921" y="3331029"/>
            <a:ext cx="2286000" cy="2466537"/>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es-ES" noProof="0"/>
              <a:t>Haga clic para editar</a:t>
            </a:r>
          </a:p>
        </p:txBody>
      </p:sp>
      <p:sp>
        <p:nvSpPr>
          <p:cNvPr id="3" name="Marcador de texto 2">
            <a:extLst>
              <a:ext uri="{FF2B5EF4-FFF2-40B4-BE49-F238E27FC236}">
                <a16:creationId xmlns:a16="http://schemas.microsoft.com/office/drawing/2014/main" id="{57B1422B-E6C5-43B2-9F2B-DECEB3812142}"/>
              </a:ext>
            </a:extLst>
          </p:cNvPr>
          <p:cNvSpPr>
            <a:spLocks noGrp="1"/>
          </p:cNvSpPr>
          <p:nvPr>
            <p:ph type="body" sz="quarter" idx="25" hasCustomPrompt="1"/>
          </p:nvPr>
        </p:nvSpPr>
        <p:spPr>
          <a:xfrm>
            <a:off x="968377" y="3331029"/>
            <a:ext cx="2286000" cy="2466975"/>
          </a:xfrm>
          <a:prstGeom prst="rect">
            <a:avLst/>
          </a:prstGeom>
        </p:spPr>
        <p:txBody>
          <a:bodyPr rtlCol="0"/>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rtl="0"/>
            <a:r>
              <a:rPr lang="es-ES" noProof="0"/>
              <a:t>Haga clic para editar</a:t>
            </a:r>
          </a:p>
        </p:txBody>
      </p:sp>
      <p:sp>
        <p:nvSpPr>
          <p:cNvPr id="7" name="Marcador de fecha 6">
            <a:extLst>
              <a:ext uri="{FF2B5EF4-FFF2-40B4-BE49-F238E27FC236}">
                <a16:creationId xmlns:a16="http://schemas.microsoft.com/office/drawing/2014/main" id="{8BC81DA9-1713-43A7-A2CF-A9525B11AF43}"/>
              </a:ext>
            </a:extLst>
          </p:cNvPr>
          <p:cNvSpPr>
            <a:spLocks noGrp="1"/>
          </p:cNvSpPr>
          <p:nvPr>
            <p:ph type="dt" sz="half" idx="26"/>
          </p:nvPr>
        </p:nvSpPr>
        <p:spPr/>
        <p:txBody>
          <a:bodyPr rtlCol="0"/>
          <a:lstStyle/>
          <a:p>
            <a:pPr rtl="0"/>
            <a:r>
              <a:rPr lang="es-ES" noProof="0"/>
              <a:t>3 septiembre de 20XX </a:t>
            </a:r>
          </a:p>
        </p:txBody>
      </p:sp>
      <p:sp>
        <p:nvSpPr>
          <p:cNvPr id="8" name="Marcador de pie de página 7">
            <a:extLst>
              <a:ext uri="{FF2B5EF4-FFF2-40B4-BE49-F238E27FC236}">
                <a16:creationId xmlns:a16="http://schemas.microsoft.com/office/drawing/2014/main" id="{CA76A8F0-5D79-4C8A-9966-308409EB26B0}"/>
              </a:ext>
            </a:extLst>
          </p:cNvPr>
          <p:cNvSpPr>
            <a:spLocks noGrp="1"/>
          </p:cNvSpPr>
          <p:nvPr>
            <p:ph type="ftr" sz="quarter" idx="27"/>
          </p:nvPr>
        </p:nvSpPr>
        <p:spPr/>
        <p:txBody>
          <a:bodyPr rtlCol="0"/>
          <a:lstStyle/>
          <a:p>
            <a:pPr rtl="0"/>
            <a:r>
              <a:rPr lang="es-ES" noProof="0">
                <a:solidFill>
                  <a:schemeClr val="bg1"/>
                </a:solidFill>
              </a:rPr>
              <a:t>Revisión anual</a:t>
            </a:r>
          </a:p>
        </p:txBody>
      </p:sp>
      <p:sp>
        <p:nvSpPr>
          <p:cNvPr id="9" name="Marcador de número de diapositiva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rtlCol="0"/>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fecha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pPr rtl="0"/>
            <a:r>
              <a:rPr lang="es-ES" noProof="0"/>
              <a:t>3 septiembre de 20XX </a:t>
            </a:r>
          </a:p>
        </p:txBody>
      </p:sp>
      <p:sp>
        <p:nvSpPr>
          <p:cNvPr id="3" name="Marcador de pie de página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pPr rtl="0"/>
            <a:r>
              <a:rPr lang="es-ES" noProof="0">
                <a:solidFill>
                  <a:schemeClr val="bg1"/>
                </a:solidFill>
              </a:rPr>
              <a:t>Revisión anual</a:t>
            </a:r>
          </a:p>
        </p:txBody>
      </p:sp>
      <p:sp>
        <p:nvSpPr>
          <p:cNvPr id="4" name="Marcador de número de diapositiva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pPr rtl="0"/>
            <a:fld id="{7782931A-7D25-4B4B-9464-57AE418934A3}" type="slidenum">
              <a:rPr lang="es-ES" noProof="0" smtClean="0"/>
              <a:pPr rtl="0"/>
              <a:t>‹Nº›</a:t>
            </a:fld>
            <a:endParaRPr lang="es-ES" noProof="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E284"/>
        </a:solidFill>
        <a:effectLst/>
      </p:bgPr>
    </p:bg>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9C99CF7C-AFAB-48F1-8FC3-CCCE989822A6}"/>
              </a:ext>
            </a:extLst>
          </p:cNvPr>
          <p:cNvSpPr>
            <a:spLocks noGrp="1"/>
          </p:cNvSpPr>
          <p:nvPr>
            <p:ph type="title"/>
          </p:nvPr>
        </p:nvSpPr>
        <p:spPr>
          <a:xfrm>
            <a:off x="1043224" y="941294"/>
            <a:ext cx="10135764" cy="2820152"/>
          </a:xfrm>
        </p:spPr>
        <p:txBody>
          <a:bodyPr rtlCol="0"/>
          <a:lstStyle/>
          <a:p>
            <a:pPr algn="ctr" rtl="0"/>
            <a:r>
              <a:rPr lang="es-ES" sz="3600" dirty="0"/>
              <a:t>Test</a:t>
            </a:r>
            <a:br>
              <a:rPr lang="es-ES" sz="3600" dirty="0"/>
            </a:br>
            <a:r>
              <a:rPr lang="es-ES" sz="3600" dirty="0"/>
              <a:t>“</a:t>
            </a:r>
            <a:r>
              <a:rPr lang="es-MX" sz="3600" dirty="0"/>
              <a:t>Clasificación de rostros de acuerdo con sus atributos”</a:t>
            </a:r>
            <a:br>
              <a:rPr lang="es-ES" sz="2800" dirty="0"/>
            </a:br>
            <a:br>
              <a:rPr lang="es-ES" sz="1800" dirty="0"/>
            </a:br>
            <a:br>
              <a:rPr lang="es-ES" sz="2800" dirty="0"/>
            </a:br>
            <a:r>
              <a:rPr lang="es-ES" sz="2000" dirty="0"/>
              <a:t>Como parte del proceso </a:t>
            </a:r>
            <a:r>
              <a:rPr lang="es-MX" sz="2000" dirty="0"/>
              <a:t>para la posición de </a:t>
            </a:r>
            <a:br>
              <a:rPr lang="es-MX" sz="2000" dirty="0"/>
            </a:br>
            <a:r>
              <a:rPr lang="es-MX" sz="2000" dirty="0"/>
              <a:t>“Senior </a:t>
            </a:r>
            <a:r>
              <a:rPr lang="es-MX" sz="2000" dirty="0" err="1"/>
              <a:t>Computer</a:t>
            </a:r>
            <a:r>
              <a:rPr lang="es-MX" sz="2000" dirty="0"/>
              <a:t> </a:t>
            </a:r>
            <a:r>
              <a:rPr lang="es-MX" sz="2000" dirty="0" err="1"/>
              <a:t>Vision</a:t>
            </a:r>
            <a:r>
              <a:rPr lang="es-MX" sz="2000" dirty="0"/>
              <a:t> Engineer” </a:t>
            </a:r>
            <a:endParaRPr lang="es-ES" sz="2800" dirty="0"/>
          </a:p>
        </p:txBody>
      </p:sp>
      <p:sp>
        <p:nvSpPr>
          <p:cNvPr id="3" name="Marcador de contenido 2">
            <a:extLst>
              <a:ext uri="{FF2B5EF4-FFF2-40B4-BE49-F238E27FC236}">
                <a16:creationId xmlns:a16="http://schemas.microsoft.com/office/drawing/2014/main" id="{CA8ECC17-4660-124A-8996-54F15FD169C0}"/>
              </a:ext>
            </a:extLst>
          </p:cNvPr>
          <p:cNvSpPr>
            <a:spLocks noGrp="1"/>
          </p:cNvSpPr>
          <p:nvPr>
            <p:ph sz="quarter" idx="11"/>
          </p:nvPr>
        </p:nvSpPr>
        <p:spPr>
          <a:xfrm>
            <a:off x="1018046" y="5919707"/>
            <a:ext cx="10145835" cy="292104"/>
          </a:xfrm>
        </p:spPr>
        <p:txBody>
          <a:bodyPr rtlCol="0"/>
          <a:lstStyle/>
          <a:p>
            <a:pPr algn="r" rtl="0"/>
            <a:r>
              <a:rPr lang="es-ES" b="1" dirty="0"/>
              <a:t>08 de noviembre de 2021</a:t>
            </a:r>
            <a:endParaRPr lang="es-ES" dirty="0"/>
          </a:p>
          <a:p>
            <a:pPr algn="r" rtl="0"/>
            <a:endParaRPr lang="es-ES" dirty="0"/>
          </a:p>
        </p:txBody>
      </p:sp>
      <p:grpSp>
        <p:nvGrpSpPr>
          <p:cNvPr id="2" name="Grupo 1">
            <a:extLst>
              <a:ext uri="{FF2B5EF4-FFF2-40B4-BE49-F238E27FC236}">
                <a16:creationId xmlns:a16="http://schemas.microsoft.com/office/drawing/2014/main" id="{71B48EE3-2EC8-40D6-B266-7B83889EBC61}"/>
              </a:ext>
            </a:extLst>
          </p:cNvPr>
          <p:cNvGrpSpPr/>
          <p:nvPr/>
        </p:nvGrpSpPr>
        <p:grpSpPr>
          <a:xfrm>
            <a:off x="1018047" y="4737794"/>
            <a:ext cx="10155906" cy="638412"/>
            <a:chOff x="1023082" y="4522641"/>
            <a:chExt cx="10155906" cy="638412"/>
          </a:xfrm>
        </p:grpSpPr>
        <p:sp>
          <p:nvSpPr>
            <p:cNvPr id="4" name="Marcador de contenido 2">
              <a:extLst>
                <a:ext uri="{FF2B5EF4-FFF2-40B4-BE49-F238E27FC236}">
                  <a16:creationId xmlns:a16="http://schemas.microsoft.com/office/drawing/2014/main" id="{CEE23AA6-582B-4A0A-98A1-85A27E137C0B}"/>
                </a:ext>
              </a:extLst>
            </p:cNvPr>
            <p:cNvSpPr txBox="1">
              <a:spLocks/>
            </p:cNvSpPr>
            <p:nvPr/>
          </p:nvSpPr>
          <p:spPr>
            <a:xfrm>
              <a:off x="1033153" y="4799987"/>
              <a:ext cx="10145835" cy="361066"/>
            </a:xfrm>
            <a:prstGeom prst="rect">
              <a:avLst/>
            </a:prstGeom>
          </p:spPr>
          <p:txBody>
            <a:bodyPr lIns="0" tIns="0" rIns="0" bIns="0" rtlCol="0"/>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1800" dirty="0"/>
                <a:t>MSC Gerardo Gudiño García</a:t>
              </a:r>
            </a:p>
          </p:txBody>
        </p:sp>
        <p:sp>
          <p:nvSpPr>
            <p:cNvPr id="5" name="Marcador de contenido 2">
              <a:extLst>
                <a:ext uri="{FF2B5EF4-FFF2-40B4-BE49-F238E27FC236}">
                  <a16:creationId xmlns:a16="http://schemas.microsoft.com/office/drawing/2014/main" id="{023F6CC3-87F0-4D7E-A1B5-95A3A515C9B9}"/>
                </a:ext>
              </a:extLst>
            </p:cNvPr>
            <p:cNvSpPr txBox="1">
              <a:spLocks/>
            </p:cNvSpPr>
            <p:nvPr/>
          </p:nvSpPr>
          <p:spPr>
            <a:xfrm>
              <a:off x="1023082" y="4522641"/>
              <a:ext cx="10145835" cy="205565"/>
            </a:xfrm>
            <a:prstGeom prst="rect">
              <a:avLst/>
            </a:prstGeom>
          </p:spPr>
          <p:txBody>
            <a:bodyPr lIns="0" tIns="0" rIns="0" bIns="0" rtlCol="0"/>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1400" dirty="0"/>
                <a:t>PRESENTA</a:t>
              </a:r>
            </a:p>
          </p:txBody>
        </p:sp>
      </p:gr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A6F1294-8364-430D-A5F4-9AE6F1BCEE0C}"/>
              </a:ext>
            </a:extLst>
          </p:cNvPr>
          <p:cNvSpPr>
            <a:spLocks noGrp="1"/>
          </p:cNvSpPr>
          <p:nvPr>
            <p:ph sz="half" idx="2"/>
          </p:nvPr>
        </p:nvSpPr>
        <p:spPr>
          <a:xfrm>
            <a:off x="1036640" y="2276475"/>
            <a:ext cx="10107609" cy="2710253"/>
          </a:xfrm>
        </p:spPr>
        <p:txBody>
          <a:bodyPr/>
          <a:lstStyle/>
          <a:p>
            <a:r>
              <a:rPr lang="es-MX" dirty="0"/>
              <a:t>Al </a:t>
            </a:r>
            <a:r>
              <a:rPr lang="es-MX" dirty="0" err="1"/>
              <a:t>DataFrame</a:t>
            </a:r>
            <a:r>
              <a:rPr lang="es-MX" dirty="0"/>
              <a:t> principal se agrupan los valores de acuerdo a su atributo (clase) y, al valor de la columna ‘</a:t>
            </a:r>
            <a:r>
              <a:rPr lang="es-MX" dirty="0" err="1"/>
              <a:t>image_id</a:t>
            </a:r>
            <a:r>
              <a:rPr lang="es-MX" dirty="0"/>
              <a:t>’, se le aplica el método </a:t>
            </a:r>
            <a:r>
              <a:rPr lang="es-MX" dirty="0" err="1"/>
              <a:t>unique</a:t>
            </a:r>
            <a:r>
              <a:rPr lang="es-MX" dirty="0"/>
              <a:t> para que no se repitan los nombres de las clases en caso de que pertenezcan a más de una.</a:t>
            </a:r>
          </a:p>
        </p:txBody>
      </p:sp>
      <p:sp>
        <p:nvSpPr>
          <p:cNvPr id="4" name="Título 3">
            <a:extLst>
              <a:ext uri="{FF2B5EF4-FFF2-40B4-BE49-F238E27FC236}">
                <a16:creationId xmlns:a16="http://schemas.microsoft.com/office/drawing/2014/main" id="{43CC63E7-85AE-42E5-B534-FCA440032F5A}"/>
              </a:ext>
            </a:extLst>
          </p:cNvPr>
          <p:cNvSpPr>
            <a:spLocks noGrp="1"/>
          </p:cNvSpPr>
          <p:nvPr>
            <p:ph type="title"/>
          </p:nvPr>
        </p:nvSpPr>
        <p:spPr/>
        <p:txBody>
          <a:bodyPr/>
          <a:lstStyle/>
          <a:p>
            <a:r>
              <a:rPr lang="es-MX" dirty="0" err="1">
                <a:latin typeface="Consolas" panose="020B0609020204030204" pitchFamily="49" charset="0"/>
              </a:rPr>
              <a:t>group_data</a:t>
            </a:r>
            <a:endParaRPr lang="es-MX" dirty="0"/>
          </a:p>
        </p:txBody>
      </p:sp>
      <p:sp>
        <p:nvSpPr>
          <p:cNvPr id="9" name="Marcador de número de diapositiva 8">
            <a:extLst>
              <a:ext uri="{FF2B5EF4-FFF2-40B4-BE49-F238E27FC236}">
                <a16:creationId xmlns:a16="http://schemas.microsoft.com/office/drawing/2014/main" id="{27F44E14-BBDB-4FFE-B9A3-A8553265D4DA}"/>
              </a:ext>
            </a:extLst>
          </p:cNvPr>
          <p:cNvSpPr>
            <a:spLocks noGrp="1"/>
          </p:cNvSpPr>
          <p:nvPr>
            <p:ph type="sldNum" sz="quarter" idx="21"/>
          </p:nvPr>
        </p:nvSpPr>
        <p:spPr/>
        <p:txBody>
          <a:bodyPr/>
          <a:lstStyle/>
          <a:p>
            <a:pPr rtl="0"/>
            <a:fld id="{7782931A-7D25-4B4B-9464-57AE418934A3}" type="slidenum">
              <a:rPr lang="es-ES" noProof="0" smtClean="0"/>
              <a:pPr rtl="0"/>
              <a:t>10</a:t>
            </a:fld>
            <a:endParaRPr lang="es-ES" noProof="0"/>
          </a:p>
        </p:txBody>
      </p:sp>
      <p:pic>
        <p:nvPicPr>
          <p:cNvPr id="11" name="Imagen 10">
            <a:extLst>
              <a:ext uri="{FF2B5EF4-FFF2-40B4-BE49-F238E27FC236}">
                <a16:creationId xmlns:a16="http://schemas.microsoft.com/office/drawing/2014/main" id="{32E44D2C-3BDE-44B2-B4AB-7AF4DCDFEE01}"/>
              </a:ext>
            </a:extLst>
          </p:cNvPr>
          <p:cNvPicPr>
            <a:picLocks noChangeAspect="1"/>
          </p:cNvPicPr>
          <p:nvPr/>
        </p:nvPicPr>
        <p:blipFill>
          <a:blip r:embed="rId2"/>
          <a:stretch>
            <a:fillRect/>
          </a:stretch>
        </p:blipFill>
        <p:spPr>
          <a:xfrm>
            <a:off x="1892199" y="3715411"/>
            <a:ext cx="8396490" cy="294613"/>
          </a:xfrm>
          <a:prstGeom prst="rect">
            <a:avLst/>
          </a:prstGeom>
        </p:spPr>
      </p:pic>
    </p:spTree>
    <p:extLst>
      <p:ext uri="{BB962C8B-B14F-4D97-AF65-F5344CB8AC3E}">
        <p14:creationId xmlns:p14="http://schemas.microsoft.com/office/powerpoint/2010/main" val="354171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6D3D28E8-2C5E-4AF4-B217-CA81042DC680}"/>
              </a:ext>
            </a:extLst>
          </p:cNvPr>
          <p:cNvSpPr>
            <a:spLocks noGrp="1"/>
          </p:cNvSpPr>
          <p:nvPr>
            <p:ph sz="half" idx="2"/>
          </p:nvPr>
        </p:nvSpPr>
        <p:spPr>
          <a:xfrm>
            <a:off x="1036641" y="2238374"/>
            <a:ext cx="10136184" cy="2748353"/>
          </a:xfrm>
        </p:spPr>
        <p:txBody>
          <a:bodyPr/>
          <a:lstStyle/>
          <a:p>
            <a:r>
              <a:rPr lang="es-MX" dirty="0"/>
              <a:t>Se recorre el nuevo </a:t>
            </a:r>
            <a:r>
              <a:rPr lang="es-MX" dirty="0" err="1"/>
              <a:t>DataFrame</a:t>
            </a:r>
            <a:r>
              <a:rPr lang="es-MX" dirty="0"/>
              <a:t> filtrado y se revisa a qué clase pertenece cada una de las imágenes, para así colocar el conjunto de nombre de imágenes con su respectiva etiqueta-clase.</a:t>
            </a:r>
          </a:p>
        </p:txBody>
      </p:sp>
      <p:sp>
        <p:nvSpPr>
          <p:cNvPr id="9" name="Marcador de número de diapositiva 8">
            <a:extLst>
              <a:ext uri="{FF2B5EF4-FFF2-40B4-BE49-F238E27FC236}">
                <a16:creationId xmlns:a16="http://schemas.microsoft.com/office/drawing/2014/main" id="{12314552-E717-407B-8E56-48C611651489}"/>
              </a:ext>
            </a:extLst>
          </p:cNvPr>
          <p:cNvSpPr>
            <a:spLocks noGrp="1"/>
          </p:cNvSpPr>
          <p:nvPr>
            <p:ph type="sldNum" sz="quarter" idx="21"/>
          </p:nvPr>
        </p:nvSpPr>
        <p:spPr/>
        <p:txBody>
          <a:bodyPr/>
          <a:lstStyle/>
          <a:p>
            <a:pPr rtl="0"/>
            <a:fld id="{7782931A-7D25-4B4B-9464-57AE418934A3}" type="slidenum">
              <a:rPr lang="es-ES" noProof="0" smtClean="0"/>
              <a:pPr rtl="0"/>
              <a:t>11</a:t>
            </a:fld>
            <a:endParaRPr lang="es-ES" noProof="0"/>
          </a:p>
        </p:txBody>
      </p:sp>
      <p:sp>
        <p:nvSpPr>
          <p:cNvPr id="10" name="Título 3">
            <a:extLst>
              <a:ext uri="{FF2B5EF4-FFF2-40B4-BE49-F238E27FC236}">
                <a16:creationId xmlns:a16="http://schemas.microsoft.com/office/drawing/2014/main" id="{A9E52B36-3918-47F5-9E4D-5BAE3E07C996}"/>
              </a:ext>
            </a:extLst>
          </p:cNvPr>
          <p:cNvSpPr>
            <a:spLocks noGrp="1"/>
          </p:cNvSpPr>
          <p:nvPr>
            <p:ph type="title"/>
          </p:nvPr>
        </p:nvSpPr>
        <p:spPr>
          <a:xfrm>
            <a:off x="1028700" y="998538"/>
            <a:ext cx="7810500" cy="646112"/>
          </a:xfrm>
        </p:spPr>
        <p:txBody>
          <a:bodyPr/>
          <a:lstStyle/>
          <a:p>
            <a:r>
              <a:rPr lang="es-MX" dirty="0" err="1">
                <a:latin typeface="Consolas" panose="020B0609020204030204" pitchFamily="49" charset="0"/>
              </a:rPr>
              <a:t>group_data</a:t>
            </a:r>
            <a:endParaRPr lang="es-MX" dirty="0"/>
          </a:p>
        </p:txBody>
      </p:sp>
      <p:pic>
        <p:nvPicPr>
          <p:cNvPr id="12" name="Imagen 11">
            <a:extLst>
              <a:ext uri="{FF2B5EF4-FFF2-40B4-BE49-F238E27FC236}">
                <a16:creationId xmlns:a16="http://schemas.microsoft.com/office/drawing/2014/main" id="{657B32C0-4825-4204-8684-F220218DA923}"/>
              </a:ext>
            </a:extLst>
          </p:cNvPr>
          <p:cNvPicPr>
            <a:picLocks noChangeAspect="1"/>
          </p:cNvPicPr>
          <p:nvPr/>
        </p:nvPicPr>
        <p:blipFill>
          <a:blip r:embed="rId2"/>
          <a:stretch>
            <a:fillRect/>
          </a:stretch>
        </p:blipFill>
        <p:spPr>
          <a:xfrm>
            <a:off x="3581182" y="3381542"/>
            <a:ext cx="5029636" cy="1943268"/>
          </a:xfrm>
          <a:prstGeom prst="rect">
            <a:avLst/>
          </a:prstGeom>
        </p:spPr>
      </p:pic>
    </p:spTree>
    <p:extLst>
      <p:ext uri="{BB962C8B-B14F-4D97-AF65-F5344CB8AC3E}">
        <p14:creationId xmlns:p14="http://schemas.microsoft.com/office/powerpoint/2010/main" val="323151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DF62635D-C51D-4343-9F89-DA70C70B4148}"/>
              </a:ext>
            </a:extLst>
          </p:cNvPr>
          <p:cNvSpPr>
            <a:spLocks noGrp="1"/>
          </p:cNvSpPr>
          <p:nvPr>
            <p:ph sz="half" idx="2"/>
          </p:nvPr>
        </p:nvSpPr>
        <p:spPr>
          <a:xfrm>
            <a:off x="1036641" y="2305050"/>
            <a:ext cx="10117134" cy="756148"/>
          </a:xfrm>
        </p:spPr>
        <p:txBody>
          <a:bodyPr/>
          <a:lstStyle/>
          <a:p>
            <a:r>
              <a:rPr lang="es-MX" dirty="0"/>
              <a:t>Si la bandera de </a:t>
            </a:r>
            <a:r>
              <a:rPr lang="es-MX" dirty="0" err="1"/>
              <a:t>low_performance</a:t>
            </a:r>
            <a:r>
              <a:rPr lang="es-MX" dirty="0"/>
              <a:t> está activada, se recortan las listas con los nombres de cada una de las clases hasta un máximo de 8000.</a:t>
            </a:r>
          </a:p>
        </p:txBody>
      </p:sp>
      <p:sp>
        <p:nvSpPr>
          <p:cNvPr id="9" name="Marcador de número de diapositiva 8">
            <a:extLst>
              <a:ext uri="{FF2B5EF4-FFF2-40B4-BE49-F238E27FC236}">
                <a16:creationId xmlns:a16="http://schemas.microsoft.com/office/drawing/2014/main" id="{0A5FB322-A808-4C7F-89D0-EA2ACDB3F0B9}"/>
              </a:ext>
            </a:extLst>
          </p:cNvPr>
          <p:cNvSpPr>
            <a:spLocks noGrp="1"/>
          </p:cNvSpPr>
          <p:nvPr>
            <p:ph type="sldNum" sz="quarter" idx="21"/>
          </p:nvPr>
        </p:nvSpPr>
        <p:spPr/>
        <p:txBody>
          <a:bodyPr/>
          <a:lstStyle/>
          <a:p>
            <a:pPr rtl="0"/>
            <a:fld id="{7782931A-7D25-4B4B-9464-57AE418934A3}" type="slidenum">
              <a:rPr lang="es-ES" noProof="0" smtClean="0"/>
              <a:pPr rtl="0"/>
              <a:t>12</a:t>
            </a:fld>
            <a:endParaRPr lang="es-ES" noProof="0"/>
          </a:p>
        </p:txBody>
      </p:sp>
      <p:sp>
        <p:nvSpPr>
          <p:cNvPr id="10" name="Título 3">
            <a:extLst>
              <a:ext uri="{FF2B5EF4-FFF2-40B4-BE49-F238E27FC236}">
                <a16:creationId xmlns:a16="http://schemas.microsoft.com/office/drawing/2014/main" id="{1FBE81B9-F5B5-49E7-BB14-609FA260989C}"/>
              </a:ext>
            </a:extLst>
          </p:cNvPr>
          <p:cNvSpPr>
            <a:spLocks noGrp="1"/>
          </p:cNvSpPr>
          <p:nvPr>
            <p:ph type="title"/>
          </p:nvPr>
        </p:nvSpPr>
        <p:spPr>
          <a:xfrm>
            <a:off x="1028700" y="998538"/>
            <a:ext cx="7810500" cy="646112"/>
          </a:xfrm>
        </p:spPr>
        <p:txBody>
          <a:bodyPr/>
          <a:lstStyle/>
          <a:p>
            <a:r>
              <a:rPr lang="es-MX" dirty="0" err="1">
                <a:latin typeface="Consolas" panose="020B0609020204030204" pitchFamily="49" charset="0"/>
              </a:rPr>
              <a:t>group_data</a:t>
            </a:r>
            <a:endParaRPr lang="es-MX" dirty="0"/>
          </a:p>
        </p:txBody>
      </p:sp>
      <p:pic>
        <p:nvPicPr>
          <p:cNvPr id="12" name="Imagen 11">
            <a:extLst>
              <a:ext uri="{FF2B5EF4-FFF2-40B4-BE49-F238E27FC236}">
                <a16:creationId xmlns:a16="http://schemas.microsoft.com/office/drawing/2014/main" id="{810629F8-F1EA-4D8B-9C8A-35275DA93532}"/>
              </a:ext>
            </a:extLst>
          </p:cNvPr>
          <p:cNvPicPr>
            <a:picLocks noChangeAspect="1"/>
          </p:cNvPicPr>
          <p:nvPr/>
        </p:nvPicPr>
        <p:blipFill>
          <a:blip r:embed="rId2"/>
          <a:stretch>
            <a:fillRect/>
          </a:stretch>
        </p:blipFill>
        <p:spPr>
          <a:xfrm>
            <a:off x="1780787" y="3061198"/>
            <a:ext cx="8954276" cy="3154953"/>
          </a:xfrm>
          <a:prstGeom prst="rect">
            <a:avLst/>
          </a:prstGeom>
        </p:spPr>
      </p:pic>
    </p:spTree>
    <p:extLst>
      <p:ext uri="{BB962C8B-B14F-4D97-AF65-F5344CB8AC3E}">
        <p14:creationId xmlns:p14="http://schemas.microsoft.com/office/powerpoint/2010/main" val="218648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65D01223-272B-410A-9F56-AA5997862E14}"/>
              </a:ext>
            </a:extLst>
          </p:cNvPr>
          <p:cNvSpPr>
            <a:spLocks noGrp="1"/>
          </p:cNvSpPr>
          <p:nvPr>
            <p:ph sz="half" idx="2"/>
          </p:nvPr>
        </p:nvSpPr>
        <p:spPr>
          <a:xfrm>
            <a:off x="1036640" y="2276476"/>
            <a:ext cx="10088559" cy="1009650"/>
          </a:xfrm>
        </p:spPr>
        <p:txBody>
          <a:bodyPr/>
          <a:lstStyle/>
          <a:p>
            <a:r>
              <a:rPr lang="es-MX" dirty="0"/>
              <a:t>A la lista final de etiqueta-clase con los nombres de las imágenes que pertenecen a ella, se convierte en un nuevo </a:t>
            </a:r>
            <a:r>
              <a:rPr lang="es-MX" dirty="0" err="1"/>
              <a:t>DataFrame</a:t>
            </a:r>
            <a:r>
              <a:rPr lang="es-MX" dirty="0"/>
              <a:t> con las columnas “</a:t>
            </a:r>
            <a:r>
              <a:rPr lang="es-MX" dirty="0" err="1"/>
              <a:t>label</a:t>
            </a:r>
            <a:r>
              <a:rPr lang="es-MX" dirty="0"/>
              <a:t>” &amp; “</a:t>
            </a:r>
            <a:r>
              <a:rPr lang="es-MX" dirty="0" err="1"/>
              <a:t>img_name</a:t>
            </a:r>
            <a:r>
              <a:rPr lang="es-MX" dirty="0"/>
              <a:t>”.</a:t>
            </a:r>
          </a:p>
          <a:p>
            <a:endParaRPr lang="es-MX" dirty="0"/>
          </a:p>
          <a:p>
            <a:endParaRPr lang="es-MX" dirty="0"/>
          </a:p>
        </p:txBody>
      </p:sp>
      <p:sp>
        <p:nvSpPr>
          <p:cNvPr id="9" name="Marcador de número de diapositiva 8">
            <a:extLst>
              <a:ext uri="{FF2B5EF4-FFF2-40B4-BE49-F238E27FC236}">
                <a16:creationId xmlns:a16="http://schemas.microsoft.com/office/drawing/2014/main" id="{CE0A4ADF-D2F9-47A3-81E1-DE333146DCC1}"/>
              </a:ext>
            </a:extLst>
          </p:cNvPr>
          <p:cNvSpPr>
            <a:spLocks noGrp="1"/>
          </p:cNvSpPr>
          <p:nvPr>
            <p:ph type="sldNum" sz="quarter" idx="21"/>
          </p:nvPr>
        </p:nvSpPr>
        <p:spPr/>
        <p:txBody>
          <a:bodyPr/>
          <a:lstStyle/>
          <a:p>
            <a:pPr rtl="0"/>
            <a:fld id="{7782931A-7D25-4B4B-9464-57AE418934A3}" type="slidenum">
              <a:rPr lang="es-ES" noProof="0" smtClean="0"/>
              <a:pPr rtl="0"/>
              <a:t>13</a:t>
            </a:fld>
            <a:endParaRPr lang="es-ES" noProof="0"/>
          </a:p>
        </p:txBody>
      </p:sp>
      <p:sp>
        <p:nvSpPr>
          <p:cNvPr id="10" name="Título 3">
            <a:extLst>
              <a:ext uri="{FF2B5EF4-FFF2-40B4-BE49-F238E27FC236}">
                <a16:creationId xmlns:a16="http://schemas.microsoft.com/office/drawing/2014/main" id="{504F49ED-51F0-497F-9F22-E416867528C7}"/>
              </a:ext>
            </a:extLst>
          </p:cNvPr>
          <p:cNvSpPr>
            <a:spLocks noGrp="1"/>
          </p:cNvSpPr>
          <p:nvPr>
            <p:ph type="title"/>
          </p:nvPr>
        </p:nvSpPr>
        <p:spPr>
          <a:xfrm>
            <a:off x="1028700" y="998538"/>
            <a:ext cx="7810500" cy="646112"/>
          </a:xfrm>
        </p:spPr>
        <p:txBody>
          <a:bodyPr/>
          <a:lstStyle/>
          <a:p>
            <a:r>
              <a:rPr lang="es-MX" dirty="0" err="1">
                <a:latin typeface="Consolas" panose="020B0609020204030204" pitchFamily="49" charset="0"/>
              </a:rPr>
              <a:t>group_data</a:t>
            </a:r>
            <a:endParaRPr lang="es-MX" dirty="0"/>
          </a:p>
        </p:txBody>
      </p:sp>
      <p:pic>
        <p:nvPicPr>
          <p:cNvPr id="12" name="Imagen 11">
            <a:extLst>
              <a:ext uri="{FF2B5EF4-FFF2-40B4-BE49-F238E27FC236}">
                <a16:creationId xmlns:a16="http://schemas.microsoft.com/office/drawing/2014/main" id="{4ADC4CCB-ED68-459E-91BE-9EB6C1E140D3}"/>
              </a:ext>
            </a:extLst>
          </p:cNvPr>
          <p:cNvPicPr>
            <a:picLocks noChangeAspect="1"/>
          </p:cNvPicPr>
          <p:nvPr/>
        </p:nvPicPr>
        <p:blipFill>
          <a:blip r:embed="rId2"/>
          <a:stretch>
            <a:fillRect/>
          </a:stretch>
        </p:blipFill>
        <p:spPr>
          <a:xfrm>
            <a:off x="2379658" y="3508365"/>
            <a:ext cx="7402522" cy="381012"/>
          </a:xfrm>
          <a:prstGeom prst="rect">
            <a:avLst/>
          </a:prstGeom>
        </p:spPr>
      </p:pic>
    </p:spTree>
    <p:extLst>
      <p:ext uri="{BB962C8B-B14F-4D97-AF65-F5344CB8AC3E}">
        <p14:creationId xmlns:p14="http://schemas.microsoft.com/office/powerpoint/2010/main" val="10295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F9FA378-2510-43E5-B66F-7C9834428983}"/>
              </a:ext>
            </a:extLst>
          </p:cNvPr>
          <p:cNvSpPr>
            <a:spLocks noGrp="1"/>
          </p:cNvSpPr>
          <p:nvPr>
            <p:ph sz="half" idx="2"/>
          </p:nvPr>
        </p:nvSpPr>
        <p:spPr>
          <a:xfrm>
            <a:off x="1036641" y="2000249"/>
            <a:ext cx="4868860" cy="4292085"/>
          </a:xfrm>
        </p:spPr>
        <p:txBody>
          <a:bodyPr/>
          <a:lstStyle/>
          <a:p>
            <a:r>
              <a:rPr lang="es-MX" sz="1600" dirty="0">
                <a:latin typeface="Consolas" panose="020B0609020204030204" pitchFamily="49" charset="0"/>
              </a:rPr>
              <a:t>Función: </a:t>
            </a:r>
            <a:r>
              <a:rPr lang="es-MX" sz="1600" dirty="0" err="1">
                <a:latin typeface="Consolas" panose="020B0609020204030204" pitchFamily="49" charset="0"/>
              </a:rPr>
              <a:t>train_model</a:t>
            </a:r>
            <a:endParaRPr lang="es-MX" sz="1600" dirty="0">
              <a:latin typeface="Consolas" panose="020B0609020204030204" pitchFamily="49" charset="0"/>
            </a:endParaRPr>
          </a:p>
          <a:p>
            <a:r>
              <a:rPr lang="es-MX" sz="1600" dirty="0">
                <a:latin typeface="Consolas" panose="020B0609020204030204" pitchFamily="49" charset="0"/>
              </a:rPr>
              <a:t>Parámetros de entrada:</a:t>
            </a:r>
          </a:p>
          <a:p>
            <a:pPr lvl="1"/>
            <a:r>
              <a:rPr lang="es-MX" sz="1400" dirty="0" err="1">
                <a:latin typeface="Consolas" panose="020B0609020204030204" pitchFamily="49" charset="0"/>
              </a:rPr>
              <a:t>dataset</a:t>
            </a:r>
            <a:r>
              <a:rPr lang="es-MX" sz="1400" dirty="0">
                <a:latin typeface="Consolas" panose="020B0609020204030204" pitchFamily="49" charset="0"/>
              </a:rPr>
              <a:t>: </a:t>
            </a:r>
            <a:r>
              <a:rPr lang="es-MX" sz="1400" dirty="0" err="1">
                <a:latin typeface="Consolas" panose="020B0609020204030204" pitchFamily="49" charset="0"/>
              </a:rPr>
              <a:t>DataFrame</a:t>
            </a:r>
            <a:r>
              <a:rPr lang="es-MX" sz="1400" dirty="0">
                <a:latin typeface="Consolas" panose="020B0609020204030204" pitchFamily="49" charset="0"/>
              </a:rPr>
              <a:t> que se generó previamente en donde están la etiqueta de la clase y la lista de los nombres de las imágenes que pertenecen a la misma.</a:t>
            </a:r>
          </a:p>
          <a:p>
            <a:pPr lvl="1"/>
            <a:r>
              <a:rPr lang="es-MX" sz="1400" dirty="0" err="1">
                <a:latin typeface="Consolas" panose="020B0609020204030204" pitchFamily="49" charset="0"/>
              </a:rPr>
              <a:t>epochs</a:t>
            </a:r>
            <a:r>
              <a:rPr lang="es-MX" sz="1400" dirty="0">
                <a:latin typeface="Consolas" panose="020B0609020204030204" pitchFamily="49" charset="0"/>
              </a:rPr>
              <a:t>: Número de épocas que se entrenará el modelo.</a:t>
            </a:r>
          </a:p>
          <a:p>
            <a:pPr lvl="1"/>
            <a:r>
              <a:rPr lang="es-MX" sz="1400" dirty="0" err="1">
                <a:latin typeface="Consolas" panose="020B0609020204030204" pitchFamily="49" charset="0"/>
              </a:rPr>
              <a:t>batch_size</a:t>
            </a:r>
            <a:r>
              <a:rPr lang="es-MX" sz="1400" dirty="0">
                <a:latin typeface="Consolas" panose="020B0609020204030204" pitchFamily="49" charset="0"/>
              </a:rPr>
              <a:t>: Tamaño del </a:t>
            </a:r>
            <a:r>
              <a:rPr lang="es-MX" sz="1400" dirty="0" err="1">
                <a:latin typeface="Consolas" panose="020B0609020204030204" pitchFamily="49" charset="0"/>
              </a:rPr>
              <a:t>batch</a:t>
            </a:r>
            <a:r>
              <a:rPr lang="es-MX" sz="1400" dirty="0">
                <a:latin typeface="Consolas" panose="020B0609020204030204" pitchFamily="49" charset="0"/>
              </a:rPr>
              <a:t> que se someterá al entrenamiento.</a:t>
            </a:r>
          </a:p>
          <a:p>
            <a:pPr lvl="1"/>
            <a:r>
              <a:rPr lang="es-MX" sz="1400" dirty="0" err="1">
                <a:latin typeface="Consolas" panose="020B0609020204030204" pitchFamily="49" charset="0"/>
              </a:rPr>
              <a:t>image_size</a:t>
            </a:r>
            <a:r>
              <a:rPr lang="es-MX" sz="1400" dirty="0">
                <a:latin typeface="Consolas" panose="020B0609020204030204" pitchFamily="49" charset="0"/>
              </a:rPr>
              <a:t>: Tamaño en </a:t>
            </a:r>
            <a:r>
              <a:rPr lang="es-MX" sz="1400" dirty="0" err="1">
                <a:latin typeface="Consolas" panose="020B0609020204030204" pitchFamily="49" charset="0"/>
              </a:rPr>
              <a:t>w,h</a:t>
            </a:r>
            <a:r>
              <a:rPr lang="es-MX" sz="1400" dirty="0">
                <a:latin typeface="Consolas" panose="020B0609020204030204" pitchFamily="49" charset="0"/>
              </a:rPr>
              <a:t> con que se redimensionarán las imágenes.</a:t>
            </a:r>
          </a:p>
          <a:p>
            <a:pPr lvl="1"/>
            <a:r>
              <a:rPr lang="es-MX" sz="1400" dirty="0" err="1">
                <a:latin typeface="Consolas" panose="020B0609020204030204" pitchFamily="49" charset="0"/>
              </a:rPr>
              <a:t>test_Split</a:t>
            </a:r>
            <a:r>
              <a:rPr lang="es-MX" sz="1400" dirty="0">
                <a:latin typeface="Consolas" panose="020B0609020204030204" pitchFamily="49" charset="0"/>
              </a:rPr>
              <a:t>: relación del tamaño que se definirán para los </a:t>
            </a:r>
            <a:r>
              <a:rPr lang="es-MX" sz="1400" dirty="0" err="1">
                <a:latin typeface="Consolas" panose="020B0609020204030204" pitchFamily="49" charset="0"/>
              </a:rPr>
              <a:t>datasets</a:t>
            </a:r>
            <a:r>
              <a:rPr lang="es-MX" sz="1400" dirty="0">
                <a:latin typeface="Consolas" panose="020B0609020204030204" pitchFamily="49" charset="0"/>
              </a:rPr>
              <a:t> de </a:t>
            </a:r>
            <a:r>
              <a:rPr lang="es-MX" sz="1400" dirty="0" err="1">
                <a:latin typeface="Consolas" panose="020B0609020204030204" pitchFamily="49" charset="0"/>
              </a:rPr>
              <a:t>train</a:t>
            </a:r>
            <a:r>
              <a:rPr lang="es-MX" sz="1400" dirty="0">
                <a:latin typeface="Consolas" panose="020B0609020204030204" pitchFamily="49" charset="0"/>
              </a:rPr>
              <a:t>, val and test.</a:t>
            </a:r>
          </a:p>
          <a:p>
            <a:r>
              <a:rPr lang="es-MX" sz="1600" dirty="0">
                <a:latin typeface="Consolas" panose="020B0609020204030204" pitchFamily="49" charset="0"/>
              </a:rPr>
              <a:t>Salida:</a:t>
            </a:r>
          </a:p>
          <a:p>
            <a:pPr lvl="1"/>
            <a:r>
              <a:rPr lang="es-MX" sz="1400" dirty="0">
                <a:latin typeface="Consolas" panose="020B0609020204030204" pitchFamily="49" charset="0"/>
              </a:rPr>
              <a:t>Modelo entrenado</a:t>
            </a:r>
          </a:p>
        </p:txBody>
      </p:sp>
      <p:pic>
        <p:nvPicPr>
          <p:cNvPr id="11" name="Marcador de contenido 10">
            <a:extLst>
              <a:ext uri="{FF2B5EF4-FFF2-40B4-BE49-F238E27FC236}">
                <a16:creationId xmlns:a16="http://schemas.microsoft.com/office/drawing/2014/main" id="{EB397DB2-1CAC-474B-B0CB-91B319782A03}"/>
              </a:ext>
            </a:extLst>
          </p:cNvPr>
          <p:cNvPicPr>
            <a:picLocks noGrp="1" noChangeAspect="1"/>
          </p:cNvPicPr>
          <p:nvPr>
            <p:ph sz="half" idx="11"/>
          </p:nvPr>
        </p:nvPicPr>
        <p:blipFill>
          <a:blip r:embed="rId2"/>
          <a:stretch>
            <a:fillRect/>
          </a:stretch>
        </p:blipFill>
        <p:spPr>
          <a:xfrm>
            <a:off x="6346895" y="2076451"/>
            <a:ext cx="4593949" cy="4010024"/>
          </a:xfrm>
        </p:spPr>
      </p:pic>
      <p:sp>
        <p:nvSpPr>
          <p:cNvPr id="4" name="Título 3">
            <a:extLst>
              <a:ext uri="{FF2B5EF4-FFF2-40B4-BE49-F238E27FC236}">
                <a16:creationId xmlns:a16="http://schemas.microsoft.com/office/drawing/2014/main" id="{17F121B2-F5D9-4D19-BCDD-894A427D3E07}"/>
              </a:ext>
            </a:extLst>
          </p:cNvPr>
          <p:cNvSpPr>
            <a:spLocks noGrp="1"/>
          </p:cNvSpPr>
          <p:nvPr>
            <p:ph type="title"/>
          </p:nvPr>
        </p:nvSpPr>
        <p:spPr/>
        <p:txBody>
          <a:bodyPr/>
          <a:lstStyle/>
          <a:p>
            <a:r>
              <a:rPr lang="es-MX" sz="2400" dirty="0"/>
              <a:t>Función para preparar y entrenar el modelo.</a:t>
            </a:r>
          </a:p>
        </p:txBody>
      </p:sp>
      <p:sp>
        <p:nvSpPr>
          <p:cNvPr id="9" name="Marcador de número de diapositiva 8">
            <a:extLst>
              <a:ext uri="{FF2B5EF4-FFF2-40B4-BE49-F238E27FC236}">
                <a16:creationId xmlns:a16="http://schemas.microsoft.com/office/drawing/2014/main" id="{9FCC7304-9249-479B-9D23-28FD3ACD540C}"/>
              </a:ext>
            </a:extLst>
          </p:cNvPr>
          <p:cNvSpPr>
            <a:spLocks noGrp="1"/>
          </p:cNvSpPr>
          <p:nvPr>
            <p:ph type="sldNum" sz="quarter" idx="21"/>
          </p:nvPr>
        </p:nvSpPr>
        <p:spPr/>
        <p:txBody>
          <a:bodyPr/>
          <a:lstStyle/>
          <a:p>
            <a:pPr rtl="0"/>
            <a:fld id="{7782931A-7D25-4B4B-9464-57AE418934A3}" type="slidenum">
              <a:rPr lang="es-ES" noProof="0" smtClean="0"/>
              <a:pPr rtl="0"/>
              <a:t>14</a:t>
            </a:fld>
            <a:endParaRPr lang="es-ES" noProof="0"/>
          </a:p>
        </p:txBody>
      </p:sp>
    </p:spTree>
    <p:extLst>
      <p:ext uri="{BB962C8B-B14F-4D97-AF65-F5344CB8AC3E}">
        <p14:creationId xmlns:p14="http://schemas.microsoft.com/office/powerpoint/2010/main" val="205786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0B9811B-DA53-4FCB-A49E-924EEC956C7C}"/>
              </a:ext>
            </a:extLst>
          </p:cNvPr>
          <p:cNvSpPr>
            <a:spLocks noGrp="1"/>
          </p:cNvSpPr>
          <p:nvPr>
            <p:ph sz="half" idx="2"/>
          </p:nvPr>
        </p:nvSpPr>
        <p:spPr>
          <a:xfrm>
            <a:off x="1036640" y="2295525"/>
            <a:ext cx="10145709" cy="2691203"/>
          </a:xfrm>
        </p:spPr>
        <p:txBody>
          <a:bodyPr/>
          <a:lstStyle/>
          <a:p>
            <a:r>
              <a:rPr lang="es-MX" dirty="0"/>
              <a:t>Se definen las variables de las listas para las etiquetas (</a:t>
            </a:r>
            <a:r>
              <a:rPr lang="es-MX" dirty="0" err="1"/>
              <a:t>labels</a:t>
            </a:r>
            <a:r>
              <a:rPr lang="es-MX" dirty="0"/>
              <a:t>), valores en ‘x’ (matrices de las imágenes) y valores en ‘y’ (índice de las etiquetas), así como el valor inicial del ‘</a:t>
            </a:r>
            <a:r>
              <a:rPr lang="es-MX" dirty="0" err="1"/>
              <a:t>learning</a:t>
            </a:r>
            <a:r>
              <a:rPr lang="es-MX" dirty="0"/>
              <a:t> </a:t>
            </a:r>
            <a:r>
              <a:rPr lang="es-MX" dirty="0" err="1"/>
              <a:t>rate</a:t>
            </a:r>
            <a:r>
              <a:rPr lang="es-MX" dirty="0"/>
              <a:t>’, para este valor se utiliza uno por defecto. </a:t>
            </a:r>
          </a:p>
        </p:txBody>
      </p:sp>
      <p:sp>
        <p:nvSpPr>
          <p:cNvPr id="4" name="Título 3">
            <a:extLst>
              <a:ext uri="{FF2B5EF4-FFF2-40B4-BE49-F238E27FC236}">
                <a16:creationId xmlns:a16="http://schemas.microsoft.com/office/drawing/2014/main" id="{047DC2CF-3C71-4A9A-9D65-A321C630756E}"/>
              </a:ext>
            </a:extLst>
          </p:cNvPr>
          <p:cNvSpPr>
            <a:spLocks noGrp="1"/>
          </p:cNvSpPr>
          <p:nvPr>
            <p:ph type="title"/>
          </p:nvPr>
        </p:nvSpPr>
        <p:spPr/>
        <p:txBody>
          <a:bodyPr/>
          <a:lstStyle/>
          <a:p>
            <a:r>
              <a:rPr lang="es-MX" dirty="0" err="1"/>
              <a:t>train_model</a:t>
            </a:r>
            <a:endParaRPr lang="es-MX" dirty="0"/>
          </a:p>
        </p:txBody>
      </p:sp>
      <p:sp>
        <p:nvSpPr>
          <p:cNvPr id="9" name="Marcador de número de diapositiva 8">
            <a:extLst>
              <a:ext uri="{FF2B5EF4-FFF2-40B4-BE49-F238E27FC236}">
                <a16:creationId xmlns:a16="http://schemas.microsoft.com/office/drawing/2014/main" id="{43765ADD-C33D-4130-BDF1-C1F1C51268AF}"/>
              </a:ext>
            </a:extLst>
          </p:cNvPr>
          <p:cNvSpPr>
            <a:spLocks noGrp="1"/>
          </p:cNvSpPr>
          <p:nvPr>
            <p:ph type="sldNum" sz="quarter" idx="21"/>
          </p:nvPr>
        </p:nvSpPr>
        <p:spPr/>
        <p:txBody>
          <a:bodyPr/>
          <a:lstStyle/>
          <a:p>
            <a:pPr rtl="0"/>
            <a:fld id="{7782931A-7D25-4B4B-9464-57AE418934A3}" type="slidenum">
              <a:rPr lang="es-ES" noProof="0" smtClean="0"/>
              <a:pPr rtl="0"/>
              <a:t>15</a:t>
            </a:fld>
            <a:endParaRPr lang="es-ES" noProof="0"/>
          </a:p>
        </p:txBody>
      </p:sp>
      <p:pic>
        <p:nvPicPr>
          <p:cNvPr id="11" name="Imagen 10">
            <a:extLst>
              <a:ext uri="{FF2B5EF4-FFF2-40B4-BE49-F238E27FC236}">
                <a16:creationId xmlns:a16="http://schemas.microsoft.com/office/drawing/2014/main" id="{7FC54EBE-D57D-40F4-9547-0D6171653179}"/>
              </a:ext>
            </a:extLst>
          </p:cNvPr>
          <p:cNvPicPr>
            <a:picLocks noChangeAspect="1"/>
          </p:cNvPicPr>
          <p:nvPr/>
        </p:nvPicPr>
        <p:blipFill>
          <a:blip r:embed="rId2"/>
          <a:stretch>
            <a:fillRect/>
          </a:stretch>
        </p:blipFill>
        <p:spPr>
          <a:xfrm>
            <a:off x="2834473" y="3276563"/>
            <a:ext cx="6523054" cy="1476412"/>
          </a:xfrm>
          <a:prstGeom prst="rect">
            <a:avLst/>
          </a:prstGeom>
        </p:spPr>
      </p:pic>
    </p:spTree>
    <p:extLst>
      <p:ext uri="{BB962C8B-B14F-4D97-AF65-F5344CB8AC3E}">
        <p14:creationId xmlns:p14="http://schemas.microsoft.com/office/powerpoint/2010/main" val="265899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D91FE3E-773A-4BF5-851B-ECD097F69AC1}"/>
              </a:ext>
            </a:extLst>
          </p:cNvPr>
          <p:cNvSpPr>
            <a:spLocks noGrp="1"/>
          </p:cNvSpPr>
          <p:nvPr>
            <p:ph sz="half" idx="2"/>
          </p:nvPr>
        </p:nvSpPr>
        <p:spPr>
          <a:xfrm>
            <a:off x="1036641" y="2295525"/>
            <a:ext cx="10117134" cy="2691203"/>
          </a:xfrm>
        </p:spPr>
        <p:txBody>
          <a:bodyPr/>
          <a:lstStyle/>
          <a:p>
            <a:r>
              <a:rPr lang="es-MX" dirty="0"/>
              <a:t>Se recorre el </a:t>
            </a:r>
            <a:r>
              <a:rPr lang="es-MX" dirty="0" err="1"/>
              <a:t>dataset</a:t>
            </a:r>
            <a:r>
              <a:rPr lang="es-MX" dirty="0"/>
              <a:t> y se van cargando los valores de los índices para las imágenes (</a:t>
            </a:r>
            <a:r>
              <a:rPr lang="es-MX" dirty="0" err="1"/>
              <a:t>labels_y</a:t>
            </a:r>
            <a:r>
              <a:rPr lang="es-MX" dirty="0"/>
              <a:t>) y la matriz de cada imagen (</a:t>
            </a:r>
            <a:r>
              <a:rPr lang="es-MX" dirty="0" err="1"/>
              <a:t>images_x</a:t>
            </a:r>
            <a:r>
              <a:rPr lang="es-MX" dirty="0"/>
              <a:t>) en memoria.</a:t>
            </a:r>
          </a:p>
          <a:p>
            <a:endParaRPr lang="es-MX" dirty="0"/>
          </a:p>
          <a:p>
            <a:r>
              <a:rPr lang="es-MX" dirty="0"/>
              <a:t>Al final estas listas se pasan a un tipo de </a:t>
            </a:r>
            <a:r>
              <a:rPr lang="es-MX" dirty="0" err="1"/>
              <a:t>numpy</a:t>
            </a:r>
            <a:r>
              <a:rPr lang="es-MX" dirty="0"/>
              <a:t> array.</a:t>
            </a:r>
          </a:p>
        </p:txBody>
      </p:sp>
      <p:sp>
        <p:nvSpPr>
          <p:cNvPr id="9" name="Marcador de número de diapositiva 8">
            <a:extLst>
              <a:ext uri="{FF2B5EF4-FFF2-40B4-BE49-F238E27FC236}">
                <a16:creationId xmlns:a16="http://schemas.microsoft.com/office/drawing/2014/main" id="{109E1666-EC4E-471B-BC2C-A7792EC45BF3}"/>
              </a:ext>
            </a:extLst>
          </p:cNvPr>
          <p:cNvSpPr>
            <a:spLocks noGrp="1"/>
          </p:cNvSpPr>
          <p:nvPr>
            <p:ph type="sldNum" sz="quarter" idx="21"/>
          </p:nvPr>
        </p:nvSpPr>
        <p:spPr/>
        <p:txBody>
          <a:bodyPr/>
          <a:lstStyle/>
          <a:p>
            <a:pPr rtl="0"/>
            <a:fld id="{7782931A-7D25-4B4B-9464-57AE418934A3}" type="slidenum">
              <a:rPr lang="es-ES" noProof="0" smtClean="0"/>
              <a:pPr rtl="0"/>
              <a:t>16</a:t>
            </a:fld>
            <a:endParaRPr lang="es-ES" noProof="0"/>
          </a:p>
        </p:txBody>
      </p:sp>
      <p:sp>
        <p:nvSpPr>
          <p:cNvPr id="10" name="Título 3">
            <a:extLst>
              <a:ext uri="{FF2B5EF4-FFF2-40B4-BE49-F238E27FC236}">
                <a16:creationId xmlns:a16="http://schemas.microsoft.com/office/drawing/2014/main" id="{2E36EC21-D8C6-4A50-BC19-5FC530EBF66F}"/>
              </a:ext>
            </a:extLst>
          </p:cNvPr>
          <p:cNvSpPr>
            <a:spLocks noGrp="1"/>
          </p:cNvSpPr>
          <p:nvPr>
            <p:ph type="title"/>
          </p:nvPr>
        </p:nvSpPr>
        <p:spPr>
          <a:xfrm>
            <a:off x="1028700" y="998538"/>
            <a:ext cx="7810500" cy="646112"/>
          </a:xfrm>
        </p:spPr>
        <p:txBody>
          <a:bodyPr/>
          <a:lstStyle/>
          <a:p>
            <a:r>
              <a:rPr lang="es-MX" dirty="0" err="1"/>
              <a:t>train_model</a:t>
            </a:r>
            <a:endParaRPr lang="es-MX" dirty="0"/>
          </a:p>
        </p:txBody>
      </p:sp>
      <p:pic>
        <p:nvPicPr>
          <p:cNvPr id="12" name="Imagen 11">
            <a:extLst>
              <a:ext uri="{FF2B5EF4-FFF2-40B4-BE49-F238E27FC236}">
                <a16:creationId xmlns:a16="http://schemas.microsoft.com/office/drawing/2014/main" id="{F1F5AF5D-336F-4097-90E8-84BE8910C846}"/>
              </a:ext>
            </a:extLst>
          </p:cNvPr>
          <p:cNvPicPr>
            <a:picLocks noChangeAspect="1"/>
          </p:cNvPicPr>
          <p:nvPr/>
        </p:nvPicPr>
        <p:blipFill>
          <a:blip r:embed="rId2"/>
          <a:stretch>
            <a:fillRect/>
          </a:stretch>
        </p:blipFill>
        <p:spPr>
          <a:xfrm>
            <a:off x="2117223" y="3931266"/>
            <a:ext cx="7955969" cy="2110923"/>
          </a:xfrm>
          <a:prstGeom prst="rect">
            <a:avLst/>
          </a:prstGeom>
        </p:spPr>
      </p:pic>
    </p:spTree>
    <p:extLst>
      <p:ext uri="{BB962C8B-B14F-4D97-AF65-F5344CB8AC3E}">
        <p14:creationId xmlns:p14="http://schemas.microsoft.com/office/powerpoint/2010/main" val="3469991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A730AC8-371F-4EE3-9137-7AB474940855}"/>
              </a:ext>
            </a:extLst>
          </p:cNvPr>
          <p:cNvSpPr>
            <a:spLocks noGrp="1"/>
          </p:cNvSpPr>
          <p:nvPr>
            <p:ph sz="half" idx="2"/>
          </p:nvPr>
        </p:nvSpPr>
        <p:spPr>
          <a:xfrm>
            <a:off x="1036641" y="2105025"/>
            <a:ext cx="10098084" cy="2881703"/>
          </a:xfrm>
        </p:spPr>
        <p:txBody>
          <a:bodyPr/>
          <a:lstStyle/>
          <a:p>
            <a:r>
              <a:rPr lang="es-MX" dirty="0"/>
              <a:t>Se divide el </a:t>
            </a:r>
            <a:r>
              <a:rPr lang="es-MX" dirty="0" err="1"/>
              <a:t>dataset</a:t>
            </a:r>
            <a:r>
              <a:rPr lang="es-MX" dirty="0"/>
              <a:t> en </a:t>
            </a:r>
            <a:r>
              <a:rPr lang="es-MX" dirty="0" err="1"/>
              <a:t>train</a:t>
            </a:r>
            <a:r>
              <a:rPr lang="es-MX" dirty="0"/>
              <a:t>, test y val.</a:t>
            </a:r>
          </a:p>
          <a:p>
            <a:r>
              <a:rPr lang="es-MX" dirty="0"/>
              <a:t>De la misma forma se regularizan los pixeles de las imágenes para comprender un valor de 0 – 1 y así asegurar un mayor éxito al momento de entrenar.</a:t>
            </a:r>
          </a:p>
          <a:p>
            <a:r>
              <a:rPr lang="es-MX" dirty="0"/>
              <a:t>Las etiquetas, de la misma forma, se regularizan a un formato ‘</a:t>
            </a:r>
            <a:r>
              <a:rPr lang="es-MX" dirty="0" err="1"/>
              <a:t>One</a:t>
            </a:r>
            <a:r>
              <a:rPr lang="es-MX" dirty="0"/>
              <a:t>-Hot </a:t>
            </a:r>
            <a:r>
              <a:rPr lang="es-MX" dirty="0" err="1"/>
              <a:t>encoding</a:t>
            </a:r>
            <a:r>
              <a:rPr lang="es-MX" dirty="0"/>
              <a:t>’, para un mejor funcionamiento de la red neuronal.</a:t>
            </a:r>
          </a:p>
        </p:txBody>
      </p:sp>
      <p:sp>
        <p:nvSpPr>
          <p:cNvPr id="9" name="Marcador de número de diapositiva 8">
            <a:extLst>
              <a:ext uri="{FF2B5EF4-FFF2-40B4-BE49-F238E27FC236}">
                <a16:creationId xmlns:a16="http://schemas.microsoft.com/office/drawing/2014/main" id="{F52826B0-680D-460A-BA8A-6DE0709DC0EC}"/>
              </a:ext>
            </a:extLst>
          </p:cNvPr>
          <p:cNvSpPr>
            <a:spLocks noGrp="1"/>
          </p:cNvSpPr>
          <p:nvPr>
            <p:ph type="sldNum" sz="quarter" idx="21"/>
          </p:nvPr>
        </p:nvSpPr>
        <p:spPr/>
        <p:txBody>
          <a:bodyPr/>
          <a:lstStyle/>
          <a:p>
            <a:pPr rtl="0"/>
            <a:fld id="{7782931A-7D25-4B4B-9464-57AE418934A3}" type="slidenum">
              <a:rPr lang="es-ES" noProof="0" smtClean="0"/>
              <a:pPr rtl="0"/>
              <a:t>17</a:t>
            </a:fld>
            <a:endParaRPr lang="es-ES" noProof="0"/>
          </a:p>
        </p:txBody>
      </p:sp>
      <p:sp>
        <p:nvSpPr>
          <p:cNvPr id="10" name="Título 3">
            <a:extLst>
              <a:ext uri="{FF2B5EF4-FFF2-40B4-BE49-F238E27FC236}">
                <a16:creationId xmlns:a16="http://schemas.microsoft.com/office/drawing/2014/main" id="{7035FB57-EE36-46C1-ABC3-7B4B299639E5}"/>
              </a:ext>
            </a:extLst>
          </p:cNvPr>
          <p:cNvSpPr>
            <a:spLocks noGrp="1"/>
          </p:cNvSpPr>
          <p:nvPr>
            <p:ph type="title"/>
          </p:nvPr>
        </p:nvSpPr>
        <p:spPr>
          <a:xfrm>
            <a:off x="1028700" y="998538"/>
            <a:ext cx="7810500" cy="646112"/>
          </a:xfrm>
        </p:spPr>
        <p:txBody>
          <a:bodyPr/>
          <a:lstStyle/>
          <a:p>
            <a:r>
              <a:rPr lang="es-MX" dirty="0" err="1"/>
              <a:t>train_model</a:t>
            </a:r>
            <a:endParaRPr lang="es-MX" dirty="0"/>
          </a:p>
        </p:txBody>
      </p:sp>
      <p:pic>
        <p:nvPicPr>
          <p:cNvPr id="12" name="Imagen 11">
            <a:extLst>
              <a:ext uri="{FF2B5EF4-FFF2-40B4-BE49-F238E27FC236}">
                <a16:creationId xmlns:a16="http://schemas.microsoft.com/office/drawing/2014/main" id="{DD5B9C85-53CB-4E18-B3A9-8093651D9607}"/>
              </a:ext>
            </a:extLst>
          </p:cNvPr>
          <p:cNvPicPr>
            <a:picLocks noChangeAspect="1"/>
          </p:cNvPicPr>
          <p:nvPr/>
        </p:nvPicPr>
        <p:blipFill>
          <a:blip r:embed="rId2"/>
          <a:stretch>
            <a:fillRect/>
          </a:stretch>
        </p:blipFill>
        <p:spPr>
          <a:xfrm>
            <a:off x="1649344" y="3935077"/>
            <a:ext cx="8893311" cy="2103302"/>
          </a:xfrm>
          <a:prstGeom prst="rect">
            <a:avLst/>
          </a:prstGeom>
        </p:spPr>
      </p:pic>
    </p:spTree>
    <p:extLst>
      <p:ext uri="{BB962C8B-B14F-4D97-AF65-F5344CB8AC3E}">
        <p14:creationId xmlns:p14="http://schemas.microsoft.com/office/powerpoint/2010/main" val="241106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004A3E3-96D2-41F0-9DFC-3A86688E689F}"/>
              </a:ext>
            </a:extLst>
          </p:cNvPr>
          <p:cNvSpPr>
            <a:spLocks noGrp="1"/>
          </p:cNvSpPr>
          <p:nvPr>
            <p:ph sz="half" idx="2"/>
          </p:nvPr>
        </p:nvSpPr>
        <p:spPr>
          <a:xfrm>
            <a:off x="1036640" y="2133600"/>
            <a:ext cx="10107609" cy="2853128"/>
          </a:xfrm>
        </p:spPr>
        <p:txBody>
          <a:bodyPr/>
          <a:lstStyle/>
          <a:p>
            <a:r>
              <a:rPr lang="es-MX" dirty="0"/>
              <a:t>Se definen las capas para el entrenamiento.</a:t>
            </a:r>
          </a:p>
          <a:p>
            <a:r>
              <a:rPr lang="es-MX" dirty="0"/>
              <a:t>Primero se genera una capa convolucional con valores básicos para realizar una prueba rápida pero efectiva. </a:t>
            </a:r>
          </a:p>
          <a:p>
            <a:pPr lvl="1"/>
            <a:r>
              <a:rPr lang="es-MX" dirty="0"/>
              <a:t>Se aplican 32 filtros de 3x3 y se define el tamaño de las imágenes de entrada, en este caso 64x64 y 3 canales al ser RGB.</a:t>
            </a:r>
          </a:p>
          <a:p>
            <a:pPr lvl="1"/>
            <a:r>
              <a:rPr lang="es-MX" dirty="0"/>
              <a:t>Se agregan las respectivas capas de </a:t>
            </a:r>
            <a:r>
              <a:rPr lang="es-MX" dirty="0" err="1"/>
              <a:t>ReLu</a:t>
            </a:r>
            <a:r>
              <a:rPr lang="es-MX" dirty="0"/>
              <a:t>, </a:t>
            </a:r>
            <a:r>
              <a:rPr lang="es-MX" dirty="0" err="1"/>
              <a:t>MaxPooling</a:t>
            </a:r>
            <a:r>
              <a:rPr lang="es-MX" dirty="0"/>
              <a:t> y </a:t>
            </a:r>
            <a:r>
              <a:rPr lang="es-MX" dirty="0" err="1"/>
              <a:t>Dropout</a:t>
            </a:r>
            <a:r>
              <a:rPr lang="es-MX" dirty="0"/>
              <a:t> para optimizar de mejor manera la red neuronal y evitar el </a:t>
            </a:r>
            <a:r>
              <a:rPr lang="es-MX" b="1" dirty="0" err="1"/>
              <a:t>overfitting</a:t>
            </a:r>
            <a:r>
              <a:rPr lang="es-MX" dirty="0"/>
              <a:t>.</a:t>
            </a:r>
          </a:p>
        </p:txBody>
      </p:sp>
      <p:sp>
        <p:nvSpPr>
          <p:cNvPr id="4" name="Título 3">
            <a:extLst>
              <a:ext uri="{FF2B5EF4-FFF2-40B4-BE49-F238E27FC236}">
                <a16:creationId xmlns:a16="http://schemas.microsoft.com/office/drawing/2014/main" id="{56454DD4-17F5-4378-BC31-63685578EA0A}"/>
              </a:ext>
            </a:extLst>
          </p:cNvPr>
          <p:cNvSpPr>
            <a:spLocks noGrp="1"/>
          </p:cNvSpPr>
          <p:nvPr>
            <p:ph type="title"/>
          </p:nvPr>
        </p:nvSpPr>
        <p:spPr/>
        <p:txBody>
          <a:bodyPr/>
          <a:lstStyle/>
          <a:p>
            <a:r>
              <a:rPr lang="es-MX" dirty="0" err="1"/>
              <a:t>train_model</a:t>
            </a:r>
            <a:endParaRPr lang="es-MX" dirty="0"/>
          </a:p>
        </p:txBody>
      </p:sp>
      <p:sp>
        <p:nvSpPr>
          <p:cNvPr id="9" name="Marcador de número de diapositiva 8">
            <a:extLst>
              <a:ext uri="{FF2B5EF4-FFF2-40B4-BE49-F238E27FC236}">
                <a16:creationId xmlns:a16="http://schemas.microsoft.com/office/drawing/2014/main" id="{C05CE491-2A8E-4AC4-A030-916FF9F7DCFA}"/>
              </a:ext>
            </a:extLst>
          </p:cNvPr>
          <p:cNvSpPr>
            <a:spLocks noGrp="1"/>
          </p:cNvSpPr>
          <p:nvPr>
            <p:ph type="sldNum" sz="quarter" idx="21"/>
          </p:nvPr>
        </p:nvSpPr>
        <p:spPr/>
        <p:txBody>
          <a:bodyPr/>
          <a:lstStyle/>
          <a:p>
            <a:pPr rtl="0"/>
            <a:fld id="{7782931A-7D25-4B4B-9464-57AE418934A3}" type="slidenum">
              <a:rPr lang="es-ES" noProof="0" smtClean="0"/>
              <a:pPr rtl="0"/>
              <a:t>18</a:t>
            </a:fld>
            <a:endParaRPr lang="es-ES" noProof="0"/>
          </a:p>
        </p:txBody>
      </p:sp>
      <p:pic>
        <p:nvPicPr>
          <p:cNvPr id="11" name="Imagen 10">
            <a:extLst>
              <a:ext uri="{FF2B5EF4-FFF2-40B4-BE49-F238E27FC236}">
                <a16:creationId xmlns:a16="http://schemas.microsoft.com/office/drawing/2014/main" id="{D0BF3A42-29AC-4993-B449-14A6CDFE2761}"/>
              </a:ext>
            </a:extLst>
          </p:cNvPr>
          <p:cNvPicPr>
            <a:picLocks noChangeAspect="1"/>
          </p:cNvPicPr>
          <p:nvPr/>
        </p:nvPicPr>
        <p:blipFill rotWithShape="1">
          <a:blip r:embed="rId2"/>
          <a:srcRect b="53933"/>
          <a:stretch/>
        </p:blipFill>
        <p:spPr>
          <a:xfrm>
            <a:off x="1129394" y="4398699"/>
            <a:ext cx="9922100" cy="1176058"/>
          </a:xfrm>
          <a:prstGeom prst="rect">
            <a:avLst/>
          </a:prstGeom>
        </p:spPr>
      </p:pic>
    </p:spTree>
    <p:extLst>
      <p:ext uri="{BB962C8B-B14F-4D97-AF65-F5344CB8AC3E}">
        <p14:creationId xmlns:p14="http://schemas.microsoft.com/office/powerpoint/2010/main" val="223398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FD9F238-861F-497A-8816-BA0747DCCBA8}"/>
              </a:ext>
            </a:extLst>
          </p:cNvPr>
          <p:cNvSpPr>
            <a:spLocks noGrp="1"/>
          </p:cNvSpPr>
          <p:nvPr>
            <p:ph sz="half" idx="2"/>
          </p:nvPr>
        </p:nvSpPr>
        <p:spPr>
          <a:xfrm>
            <a:off x="1036641" y="2200275"/>
            <a:ext cx="10117134" cy="2786453"/>
          </a:xfrm>
        </p:spPr>
        <p:txBody>
          <a:bodyPr/>
          <a:lstStyle/>
          <a:p>
            <a:r>
              <a:rPr lang="es-MX" dirty="0"/>
              <a:t>Ahora se crea una capa densa ‘dense’, la cual es una capa tradicional, de igual forma con valores estándar. </a:t>
            </a:r>
          </a:p>
          <a:p>
            <a:pPr lvl="1"/>
            <a:r>
              <a:rPr lang="es-MX" dirty="0"/>
              <a:t>Será con 32 filtros y una activación lineal.</a:t>
            </a:r>
          </a:p>
          <a:p>
            <a:pPr lvl="1"/>
            <a:r>
              <a:rPr lang="es-MX" dirty="0"/>
              <a:t>Igual con la función </a:t>
            </a:r>
            <a:r>
              <a:rPr lang="es-MX" dirty="0" err="1"/>
              <a:t>Dropout</a:t>
            </a:r>
            <a:r>
              <a:rPr lang="es-MX" dirty="0"/>
              <a:t> para evitar el </a:t>
            </a:r>
            <a:r>
              <a:rPr lang="es-MX" b="1" dirty="0" err="1"/>
              <a:t>overfitting</a:t>
            </a:r>
            <a:r>
              <a:rPr lang="es-MX" dirty="0"/>
              <a:t>.</a:t>
            </a:r>
          </a:p>
          <a:p>
            <a:r>
              <a:rPr lang="es-MX" dirty="0"/>
              <a:t>Por último la capa de salida la cual tendrá el mismo número de filtros que el número de nuestras clases y con activación </a:t>
            </a:r>
            <a:r>
              <a:rPr lang="es-MX" dirty="0" err="1"/>
              <a:t>softmax</a:t>
            </a:r>
            <a:r>
              <a:rPr lang="es-MX" dirty="0"/>
              <a:t>.</a:t>
            </a:r>
          </a:p>
        </p:txBody>
      </p:sp>
      <p:sp>
        <p:nvSpPr>
          <p:cNvPr id="9" name="Marcador de número de diapositiva 8">
            <a:extLst>
              <a:ext uri="{FF2B5EF4-FFF2-40B4-BE49-F238E27FC236}">
                <a16:creationId xmlns:a16="http://schemas.microsoft.com/office/drawing/2014/main" id="{5CDC665C-E5D3-49C0-8B0E-70374D961BEA}"/>
              </a:ext>
            </a:extLst>
          </p:cNvPr>
          <p:cNvSpPr>
            <a:spLocks noGrp="1"/>
          </p:cNvSpPr>
          <p:nvPr>
            <p:ph type="sldNum" sz="quarter" idx="21"/>
          </p:nvPr>
        </p:nvSpPr>
        <p:spPr/>
        <p:txBody>
          <a:bodyPr/>
          <a:lstStyle/>
          <a:p>
            <a:pPr rtl="0"/>
            <a:fld id="{7782931A-7D25-4B4B-9464-57AE418934A3}" type="slidenum">
              <a:rPr lang="es-ES" noProof="0" smtClean="0"/>
              <a:pPr rtl="0"/>
              <a:t>19</a:t>
            </a:fld>
            <a:endParaRPr lang="es-ES" noProof="0"/>
          </a:p>
        </p:txBody>
      </p:sp>
      <p:sp>
        <p:nvSpPr>
          <p:cNvPr id="10" name="Título 3">
            <a:extLst>
              <a:ext uri="{FF2B5EF4-FFF2-40B4-BE49-F238E27FC236}">
                <a16:creationId xmlns:a16="http://schemas.microsoft.com/office/drawing/2014/main" id="{27B75F52-3EE6-4813-8E5F-F98734A39B06}"/>
              </a:ext>
            </a:extLst>
          </p:cNvPr>
          <p:cNvSpPr>
            <a:spLocks noGrp="1"/>
          </p:cNvSpPr>
          <p:nvPr>
            <p:ph type="title"/>
          </p:nvPr>
        </p:nvSpPr>
        <p:spPr>
          <a:xfrm>
            <a:off x="1028700" y="998538"/>
            <a:ext cx="7810500" cy="646112"/>
          </a:xfrm>
        </p:spPr>
        <p:txBody>
          <a:bodyPr/>
          <a:lstStyle/>
          <a:p>
            <a:r>
              <a:rPr lang="es-MX" dirty="0" err="1"/>
              <a:t>train_model</a:t>
            </a:r>
            <a:endParaRPr lang="es-MX" dirty="0"/>
          </a:p>
        </p:txBody>
      </p:sp>
      <p:pic>
        <p:nvPicPr>
          <p:cNvPr id="12" name="Imagen 11">
            <a:extLst>
              <a:ext uri="{FF2B5EF4-FFF2-40B4-BE49-F238E27FC236}">
                <a16:creationId xmlns:a16="http://schemas.microsoft.com/office/drawing/2014/main" id="{A18E3ED1-F46E-481E-9153-6DB77954DB82}"/>
              </a:ext>
            </a:extLst>
          </p:cNvPr>
          <p:cNvPicPr>
            <a:picLocks noChangeAspect="1"/>
          </p:cNvPicPr>
          <p:nvPr/>
        </p:nvPicPr>
        <p:blipFill rotWithShape="1">
          <a:blip r:embed="rId2"/>
          <a:srcRect t="44776"/>
          <a:stretch/>
        </p:blipFill>
        <p:spPr>
          <a:xfrm>
            <a:off x="1134158" y="4132543"/>
            <a:ext cx="9922100" cy="1409810"/>
          </a:xfrm>
          <a:prstGeom prst="rect">
            <a:avLst/>
          </a:prstGeom>
        </p:spPr>
      </p:pic>
    </p:spTree>
    <p:extLst>
      <p:ext uri="{BB962C8B-B14F-4D97-AF65-F5344CB8AC3E}">
        <p14:creationId xmlns:p14="http://schemas.microsoft.com/office/powerpoint/2010/main" val="420098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B324FA0-0DB4-3942-B6B8-27D09C4FFA0C}"/>
              </a:ext>
            </a:extLst>
          </p:cNvPr>
          <p:cNvSpPr>
            <a:spLocks noGrp="1"/>
          </p:cNvSpPr>
          <p:nvPr>
            <p:ph type="title"/>
          </p:nvPr>
        </p:nvSpPr>
        <p:spPr/>
        <p:txBody>
          <a:bodyPr rtlCol="0"/>
          <a:lstStyle/>
          <a:p>
            <a:pPr rtl="0"/>
            <a:r>
              <a:rPr lang="es-ES" dirty="0"/>
              <a:t>Agenda</a:t>
            </a:r>
          </a:p>
        </p:txBody>
      </p:sp>
      <p:sp>
        <p:nvSpPr>
          <p:cNvPr id="2" name="Marcador de texto 1">
            <a:extLst>
              <a:ext uri="{FF2B5EF4-FFF2-40B4-BE49-F238E27FC236}">
                <a16:creationId xmlns:a16="http://schemas.microsoft.com/office/drawing/2014/main" id="{E209607A-1079-0440-B136-F827E83999C2}"/>
              </a:ext>
            </a:extLst>
          </p:cNvPr>
          <p:cNvSpPr>
            <a:spLocks noGrp="1"/>
          </p:cNvSpPr>
          <p:nvPr>
            <p:ph type="body" sz="quarter" idx="10"/>
          </p:nvPr>
        </p:nvSpPr>
        <p:spPr>
          <a:xfrm>
            <a:off x="1028700" y="2088776"/>
            <a:ext cx="7810499" cy="3630706"/>
          </a:xfrm>
        </p:spPr>
        <p:txBody>
          <a:bodyPr rtlCol="0"/>
          <a:lstStyle/>
          <a:p>
            <a:pPr rtl="0">
              <a:lnSpc>
                <a:spcPct val="110000"/>
              </a:lnSpc>
            </a:pPr>
            <a:r>
              <a:rPr lang="es-ES" b="1" dirty="0">
                <a:cs typeface="Calibri"/>
              </a:rPr>
              <a:t>01. </a:t>
            </a:r>
            <a:r>
              <a:rPr lang="es-ES" dirty="0">
                <a:cs typeface="Calibri"/>
              </a:rPr>
              <a:t>Planteamiento de la prueba</a:t>
            </a:r>
          </a:p>
          <a:p>
            <a:pPr rtl="0">
              <a:lnSpc>
                <a:spcPct val="110000"/>
              </a:lnSpc>
            </a:pPr>
            <a:r>
              <a:rPr lang="es-ES" b="1" dirty="0">
                <a:cs typeface="Calibri"/>
              </a:rPr>
              <a:t>02. </a:t>
            </a:r>
            <a:r>
              <a:rPr lang="es-ES" dirty="0">
                <a:cs typeface="Calibri"/>
              </a:rPr>
              <a:t>Lógica de las funciones desarrolladas</a:t>
            </a:r>
          </a:p>
          <a:p>
            <a:pPr rtl="0">
              <a:lnSpc>
                <a:spcPct val="110000"/>
              </a:lnSpc>
            </a:pPr>
            <a:r>
              <a:rPr lang="es-ES" b="1" dirty="0">
                <a:cs typeface="Calibri"/>
              </a:rPr>
              <a:t>03. </a:t>
            </a:r>
            <a:r>
              <a:rPr lang="es-ES" dirty="0">
                <a:cs typeface="Calibri"/>
              </a:rPr>
              <a:t>Características del entorno de ejecución</a:t>
            </a:r>
          </a:p>
          <a:p>
            <a:pPr rtl="0">
              <a:lnSpc>
                <a:spcPct val="110000"/>
              </a:lnSpc>
            </a:pPr>
            <a:r>
              <a:rPr lang="es-ES" b="1" dirty="0">
                <a:cs typeface="Calibri"/>
              </a:rPr>
              <a:t>04. </a:t>
            </a:r>
            <a:r>
              <a:rPr lang="es-ES" dirty="0">
                <a:cs typeface="Calibri"/>
              </a:rPr>
              <a:t>Descripción de la prueba ejecutada</a:t>
            </a:r>
          </a:p>
          <a:p>
            <a:pPr rtl="0">
              <a:lnSpc>
                <a:spcPct val="110000"/>
              </a:lnSpc>
            </a:pPr>
            <a:r>
              <a:rPr lang="es-ES" b="1" dirty="0">
                <a:cs typeface="Calibri"/>
              </a:rPr>
              <a:t>05. </a:t>
            </a:r>
            <a:r>
              <a:rPr lang="es-ES" dirty="0">
                <a:cs typeface="Calibri"/>
              </a:rPr>
              <a:t>Resultados</a:t>
            </a:r>
          </a:p>
          <a:p>
            <a:pPr rtl="0">
              <a:lnSpc>
                <a:spcPct val="110000"/>
              </a:lnSpc>
            </a:pPr>
            <a:r>
              <a:rPr lang="es-ES" b="1" dirty="0">
                <a:cs typeface="Calibri"/>
              </a:rPr>
              <a:t>06. </a:t>
            </a:r>
            <a:r>
              <a:rPr lang="es-ES" dirty="0">
                <a:cs typeface="Calibri"/>
              </a:rPr>
              <a:t>Conclusiones</a:t>
            </a:r>
            <a:endParaRPr lang="es-ES" b="1" dirty="0"/>
          </a:p>
          <a:p>
            <a:pPr rtl="0"/>
            <a:endParaRPr lang="es-ES" dirty="0"/>
          </a:p>
        </p:txBody>
      </p:sp>
      <p:sp>
        <p:nvSpPr>
          <p:cNvPr id="6" name="Marcador de número de diapositiva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es-ES" sz="1100" smtClean="0"/>
              <a:pPr/>
              <a:t>2</a:t>
            </a:fld>
            <a:endParaRPr lang="es-ES" sz="1100"/>
          </a:p>
        </p:txBody>
      </p:sp>
    </p:spTree>
    <p:extLst>
      <p:ext uri="{BB962C8B-B14F-4D97-AF65-F5344CB8AC3E}">
        <p14:creationId xmlns:p14="http://schemas.microsoft.com/office/powerpoint/2010/main" val="73857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516A30C-C627-4452-8868-79DF6E7F91B5}"/>
              </a:ext>
            </a:extLst>
          </p:cNvPr>
          <p:cNvSpPr>
            <a:spLocks noGrp="1"/>
          </p:cNvSpPr>
          <p:nvPr>
            <p:ph sz="half" idx="2"/>
          </p:nvPr>
        </p:nvSpPr>
        <p:spPr>
          <a:xfrm>
            <a:off x="1036641" y="2590800"/>
            <a:ext cx="10136184" cy="645284"/>
          </a:xfrm>
        </p:spPr>
        <p:txBody>
          <a:bodyPr/>
          <a:lstStyle/>
          <a:p>
            <a:r>
              <a:rPr lang="es-MX" dirty="0"/>
              <a:t>Se compila el modelo con valores estándar y se pone a entrenar con los datos previos que se obtuvieron o se fueron creando como es el caso para los </a:t>
            </a:r>
            <a:r>
              <a:rPr lang="es-MX" dirty="0" err="1"/>
              <a:t>dataset</a:t>
            </a:r>
            <a:r>
              <a:rPr lang="es-MX" dirty="0"/>
              <a:t> de </a:t>
            </a:r>
            <a:r>
              <a:rPr lang="es-MX" dirty="0" err="1"/>
              <a:t>train</a:t>
            </a:r>
            <a:r>
              <a:rPr lang="es-MX" dirty="0"/>
              <a:t> y val. </a:t>
            </a:r>
          </a:p>
        </p:txBody>
      </p:sp>
      <p:sp>
        <p:nvSpPr>
          <p:cNvPr id="4" name="Título 3">
            <a:extLst>
              <a:ext uri="{FF2B5EF4-FFF2-40B4-BE49-F238E27FC236}">
                <a16:creationId xmlns:a16="http://schemas.microsoft.com/office/drawing/2014/main" id="{EF88C1D4-07DB-4F3A-9994-124A02A4224D}"/>
              </a:ext>
            </a:extLst>
          </p:cNvPr>
          <p:cNvSpPr>
            <a:spLocks noGrp="1"/>
          </p:cNvSpPr>
          <p:nvPr>
            <p:ph type="title"/>
          </p:nvPr>
        </p:nvSpPr>
        <p:spPr/>
        <p:txBody>
          <a:bodyPr/>
          <a:lstStyle/>
          <a:p>
            <a:r>
              <a:rPr lang="es-MX" dirty="0" err="1"/>
              <a:t>train_model</a:t>
            </a:r>
            <a:endParaRPr lang="es-MX" dirty="0"/>
          </a:p>
        </p:txBody>
      </p:sp>
      <p:sp>
        <p:nvSpPr>
          <p:cNvPr id="9" name="Marcador de número de diapositiva 8">
            <a:extLst>
              <a:ext uri="{FF2B5EF4-FFF2-40B4-BE49-F238E27FC236}">
                <a16:creationId xmlns:a16="http://schemas.microsoft.com/office/drawing/2014/main" id="{D09CEEE2-D0AD-4E0D-B963-F1FF75A07D7B}"/>
              </a:ext>
            </a:extLst>
          </p:cNvPr>
          <p:cNvSpPr>
            <a:spLocks noGrp="1"/>
          </p:cNvSpPr>
          <p:nvPr>
            <p:ph type="sldNum" sz="quarter" idx="21"/>
          </p:nvPr>
        </p:nvSpPr>
        <p:spPr/>
        <p:txBody>
          <a:bodyPr/>
          <a:lstStyle/>
          <a:p>
            <a:pPr rtl="0"/>
            <a:fld id="{7782931A-7D25-4B4B-9464-57AE418934A3}" type="slidenum">
              <a:rPr lang="es-ES" noProof="0" smtClean="0"/>
              <a:pPr rtl="0"/>
              <a:t>20</a:t>
            </a:fld>
            <a:endParaRPr lang="es-ES" noProof="0"/>
          </a:p>
        </p:txBody>
      </p:sp>
      <p:pic>
        <p:nvPicPr>
          <p:cNvPr id="11" name="Imagen 10">
            <a:extLst>
              <a:ext uri="{FF2B5EF4-FFF2-40B4-BE49-F238E27FC236}">
                <a16:creationId xmlns:a16="http://schemas.microsoft.com/office/drawing/2014/main" id="{C0BBA66A-599A-4211-B22E-3FBA1E7DDE8D}"/>
              </a:ext>
            </a:extLst>
          </p:cNvPr>
          <p:cNvPicPr>
            <a:picLocks noChangeAspect="1"/>
          </p:cNvPicPr>
          <p:nvPr/>
        </p:nvPicPr>
        <p:blipFill>
          <a:blip r:embed="rId2"/>
          <a:stretch>
            <a:fillRect/>
          </a:stretch>
        </p:blipFill>
        <p:spPr>
          <a:xfrm>
            <a:off x="572133" y="3429000"/>
            <a:ext cx="11065199" cy="434378"/>
          </a:xfrm>
          <a:prstGeom prst="rect">
            <a:avLst/>
          </a:prstGeom>
        </p:spPr>
      </p:pic>
      <p:sp>
        <p:nvSpPr>
          <p:cNvPr id="12" name="Marcador de contenido 1">
            <a:extLst>
              <a:ext uri="{FF2B5EF4-FFF2-40B4-BE49-F238E27FC236}">
                <a16:creationId xmlns:a16="http://schemas.microsoft.com/office/drawing/2014/main" id="{6194DBC3-17FE-480B-BA60-F857BB3B78C0}"/>
              </a:ext>
            </a:extLst>
          </p:cNvPr>
          <p:cNvSpPr txBox="1">
            <a:spLocks/>
          </p:cNvSpPr>
          <p:nvPr/>
        </p:nvSpPr>
        <p:spPr>
          <a:xfrm>
            <a:off x="1027908" y="4109930"/>
            <a:ext cx="10136184" cy="910802"/>
          </a:xfrm>
          <a:prstGeom prst="rect">
            <a:avLst/>
          </a:prstGeom>
        </p:spPr>
        <p:txBody>
          <a:bodyPr lIns="0" tIns="0" rIns="0" bIns="0" rtlCol="0" anchor="t" anchorCtr="0"/>
          <a:lstStyle>
            <a:lvl1pPr marL="285750" indent="-285750" algn="l" defTabSz="914400" rtl="0" eaLnBrk="1" latinLnBrk="0" hangingPunct="1">
              <a:lnSpc>
                <a:spcPct val="90000"/>
              </a:lnSpc>
              <a:spcBef>
                <a:spcPts val="1000"/>
              </a:spcBef>
              <a:buFont typeface="Wingdings" pitchFamily="2" charset="2"/>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El mismo modelo se </a:t>
            </a:r>
            <a:r>
              <a:rPr lang="es-MX" dirty="0" err="1"/>
              <a:t>evalua</a:t>
            </a:r>
            <a:r>
              <a:rPr lang="es-MX" dirty="0"/>
              <a:t> con el </a:t>
            </a:r>
            <a:r>
              <a:rPr lang="es-MX" dirty="0" err="1"/>
              <a:t>dataset</a:t>
            </a:r>
            <a:r>
              <a:rPr lang="es-MX" dirty="0"/>
              <a:t> de test y se obtienen los valores de pérdida (</a:t>
            </a:r>
            <a:r>
              <a:rPr lang="es-MX" dirty="0" err="1"/>
              <a:t>loss</a:t>
            </a:r>
            <a:r>
              <a:rPr lang="es-MX" dirty="0"/>
              <a:t>) y de precisión (</a:t>
            </a:r>
            <a:r>
              <a:rPr lang="es-MX" dirty="0" err="1"/>
              <a:t>accuracy</a:t>
            </a:r>
            <a:r>
              <a:rPr lang="es-MX" dirty="0"/>
              <a:t>).</a:t>
            </a:r>
          </a:p>
          <a:p>
            <a:r>
              <a:rPr lang="es-MX" dirty="0"/>
              <a:t>Al final se regresa el modelo entrenado.</a:t>
            </a:r>
          </a:p>
        </p:txBody>
      </p:sp>
      <p:pic>
        <p:nvPicPr>
          <p:cNvPr id="15" name="Imagen 14">
            <a:extLst>
              <a:ext uri="{FF2B5EF4-FFF2-40B4-BE49-F238E27FC236}">
                <a16:creationId xmlns:a16="http://schemas.microsoft.com/office/drawing/2014/main" id="{82E62E22-03FC-4A19-A5C0-8BD16E547216}"/>
              </a:ext>
            </a:extLst>
          </p:cNvPr>
          <p:cNvPicPr>
            <a:picLocks noChangeAspect="1"/>
          </p:cNvPicPr>
          <p:nvPr/>
        </p:nvPicPr>
        <p:blipFill>
          <a:blip r:embed="rId3"/>
          <a:stretch>
            <a:fillRect/>
          </a:stretch>
        </p:blipFill>
        <p:spPr>
          <a:xfrm>
            <a:off x="3814723" y="5164468"/>
            <a:ext cx="4580017" cy="1219306"/>
          </a:xfrm>
          <a:prstGeom prst="rect">
            <a:avLst/>
          </a:prstGeom>
        </p:spPr>
      </p:pic>
    </p:spTree>
    <p:extLst>
      <p:ext uri="{BB962C8B-B14F-4D97-AF65-F5344CB8AC3E}">
        <p14:creationId xmlns:p14="http://schemas.microsoft.com/office/powerpoint/2010/main" val="24781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contenido 10">
            <a:extLst>
              <a:ext uri="{FF2B5EF4-FFF2-40B4-BE49-F238E27FC236}">
                <a16:creationId xmlns:a16="http://schemas.microsoft.com/office/drawing/2014/main" id="{45946E07-5A84-4AAD-A088-E1C8B68C58E9}"/>
              </a:ext>
            </a:extLst>
          </p:cNvPr>
          <p:cNvPicPr>
            <a:picLocks noGrp="1" noChangeAspect="1"/>
          </p:cNvPicPr>
          <p:nvPr>
            <p:ph sz="half" idx="2"/>
          </p:nvPr>
        </p:nvPicPr>
        <p:blipFill>
          <a:blip r:embed="rId2"/>
          <a:stretch>
            <a:fillRect/>
          </a:stretch>
        </p:blipFill>
        <p:spPr>
          <a:xfrm>
            <a:off x="1028699" y="2100108"/>
            <a:ext cx="4780187" cy="2657784"/>
          </a:xfrm>
        </p:spPr>
      </p:pic>
      <p:sp>
        <p:nvSpPr>
          <p:cNvPr id="3" name="Marcador de contenido 2">
            <a:extLst>
              <a:ext uri="{FF2B5EF4-FFF2-40B4-BE49-F238E27FC236}">
                <a16:creationId xmlns:a16="http://schemas.microsoft.com/office/drawing/2014/main" id="{341DB58F-35B7-405D-BD00-5B3B03B044D1}"/>
              </a:ext>
            </a:extLst>
          </p:cNvPr>
          <p:cNvSpPr>
            <a:spLocks noGrp="1"/>
          </p:cNvSpPr>
          <p:nvPr>
            <p:ph sz="half" idx="11"/>
          </p:nvPr>
        </p:nvSpPr>
        <p:spPr>
          <a:xfrm>
            <a:off x="6285648" y="2250204"/>
            <a:ext cx="4868860" cy="2357592"/>
          </a:xfrm>
        </p:spPr>
        <p:txBody>
          <a:bodyPr/>
          <a:lstStyle/>
          <a:p>
            <a:r>
              <a:rPr lang="es-MX" dirty="0">
                <a:latin typeface="Consolas" panose="020B0609020204030204" pitchFamily="49" charset="0"/>
              </a:rPr>
              <a:t>Método: </a:t>
            </a:r>
            <a:r>
              <a:rPr lang="es-MX" dirty="0" err="1">
                <a:latin typeface="Consolas" panose="020B0609020204030204" pitchFamily="49" charset="0"/>
              </a:rPr>
              <a:t>graph_model</a:t>
            </a:r>
            <a:endParaRPr lang="es-MX" dirty="0">
              <a:latin typeface="Consolas" panose="020B0609020204030204" pitchFamily="49" charset="0"/>
            </a:endParaRPr>
          </a:p>
          <a:p>
            <a:r>
              <a:rPr lang="es-MX" dirty="0">
                <a:latin typeface="Consolas" panose="020B0609020204030204" pitchFamily="49" charset="0"/>
              </a:rPr>
              <a:t>Parámetros de entrada:</a:t>
            </a:r>
          </a:p>
          <a:p>
            <a:pPr lvl="1"/>
            <a:r>
              <a:rPr lang="es-MX" dirty="0" err="1">
                <a:latin typeface="Consolas" panose="020B0609020204030204" pitchFamily="49" charset="0"/>
              </a:rPr>
              <a:t>model</a:t>
            </a:r>
            <a:r>
              <a:rPr lang="es-MX" dirty="0">
                <a:latin typeface="Consolas" panose="020B0609020204030204" pitchFamily="49" charset="0"/>
              </a:rPr>
              <a:t>: Modelo entrenado</a:t>
            </a:r>
          </a:p>
          <a:p>
            <a:pPr lvl="1"/>
            <a:r>
              <a:rPr lang="es-MX" dirty="0" err="1">
                <a:latin typeface="Consolas" panose="020B0609020204030204" pitchFamily="49" charset="0"/>
              </a:rPr>
              <a:t>value</a:t>
            </a:r>
            <a:r>
              <a:rPr lang="es-MX" dirty="0">
                <a:latin typeface="Consolas" panose="020B0609020204030204" pitchFamily="49" charset="0"/>
              </a:rPr>
              <a:t>: Valor a graficar [‘</a:t>
            </a:r>
            <a:r>
              <a:rPr lang="es-MX" dirty="0" err="1">
                <a:latin typeface="Consolas" panose="020B0609020204030204" pitchFamily="49" charset="0"/>
              </a:rPr>
              <a:t>accuracy</a:t>
            </a:r>
            <a:r>
              <a:rPr lang="es-MX" dirty="0">
                <a:latin typeface="Consolas" panose="020B0609020204030204" pitchFamily="49" charset="0"/>
              </a:rPr>
              <a:t>’, ‘</a:t>
            </a:r>
            <a:r>
              <a:rPr lang="es-MX" dirty="0" err="1">
                <a:latin typeface="Consolas" panose="020B0609020204030204" pitchFamily="49" charset="0"/>
              </a:rPr>
              <a:t>loss</a:t>
            </a:r>
            <a:r>
              <a:rPr lang="es-MX" dirty="0">
                <a:latin typeface="Consolas" panose="020B0609020204030204" pitchFamily="49" charset="0"/>
              </a:rPr>
              <a:t>’]</a:t>
            </a:r>
          </a:p>
          <a:p>
            <a:pPr lvl="1"/>
            <a:r>
              <a:rPr lang="es-MX" dirty="0" err="1">
                <a:latin typeface="Consolas" panose="020B0609020204030204" pitchFamily="49" charset="0"/>
              </a:rPr>
              <a:t>save_as</a:t>
            </a:r>
            <a:r>
              <a:rPr lang="es-MX" dirty="0">
                <a:latin typeface="Consolas" panose="020B0609020204030204" pitchFamily="49" charset="0"/>
              </a:rPr>
              <a:t>: Nombre como se guardará la gráfica si así se desea.</a:t>
            </a:r>
          </a:p>
          <a:p>
            <a:pPr marL="0" indent="0">
              <a:buNone/>
            </a:pPr>
            <a:endParaRPr lang="es-MX" dirty="0">
              <a:latin typeface="Consolas" panose="020B0609020204030204" pitchFamily="49" charset="0"/>
            </a:endParaRPr>
          </a:p>
        </p:txBody>
      </p:sp>
      <p:sp>
        <p:nvSpPr>
          <p:cNvPr id="4" name="Título 3">
            <a:extLst>
              <a:ext uri="{FF2B5EF4-FFF2-40B4-BE49-F238E27FC236}">
                <a16:creationId xmlns:a16="http://schemas.microsoft.com/office/drawing/2014/main" id="{D97BADA7-3594-42D2-A2AD-81F3E3D97401}"/>
              </a:ext>
            </a:extLst>
          </p:cNvPr>
          <p:cNvSpPr>
            <a:spLocks noGrp="1"/>
          </p:cNvSpPr>
          <p:nvPr>
            <p:ph type="title"/>
          </p:nvPr>
        </p:nvSpPr>
        <p:spPr>
          <a:xfrm>
            <a:off x="1028699" y="999068"/>
            <a:ext cx="10125809" cy="645284"/>
          </a:xfrm>
        </p:spPr>
        <p:txBody>
          <a:bodyPr/>
          <a:lstStyle/>
          <a:p>
            <a:r>
              <a:rPr lang="es-MX" sz="2400" dirty="0"/>
              <a:t>Método para graficar los resultados del modelo entrenado.</a:t>
            </a:r>
          </a:p>
        </p:txBody>
      </p:sp>
      <p:sp>
        <p:nvSpPr>
          <p:cNvPr id="9" name="Marcador de número de diapositiva 8">
            <a:extLst>
              <a:ext uri="{FF2B5EF4-FFF2-40B4-BE49-F238E27FC236}">
                <a16:creationId xmlns:a16="http://schemas.microsoft.com/office/drawing/2014/main" id="{0E5F46A1-4E8E-4686-8B3F-10EE8EDFDED0}"/>
              </a:ext>
            </a:extLst>
          </p:cNvPr>
          <p:cNvSpPr>
            <a:spLocks noGrp="1"/>
          </p:cNvSpPr>
          <p:nvPr>
            <p:ph type="sldNum" sz="quarter" idx="21"/>
          </p:nvPr>
        </p:nvSpPr>
        <p:spPr/>
        <p:txBody>
          <a:bodyPr/>
          <a:lstStyle/>
          <a:p>
            <a:pPr rtl="0"/>
            <a:fld id="{7782931A-7D25-4B4B-9464-57AE418934A3}" type="slidenum">
              <a:rPr lang="es-ES" noProof="0" smtClean="0"/>
              <a:pPr rtl="0"/>
              <a:t>21</a:t>
            </a:fld>
            <a:endParaRPr lang="es-ES" noProof="0"/>
          </a:p>
        </p:txBody>
      </p:sp>
    </p:spTree>
    <p:extLst>
      <p:ext uri="{BB962C8B-B14F-4D97-AF65-F5344CB8AC3E}">
        <p14:creationId xmlns:p14="http://schemas.microsoft.com/office/powerpoint/2010/main" val="2705789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333E7C3-D259-4C42-A45E-9A7843914155}"/>
              </a:ext>
            </a:extLst>
          </p:cNvPr>
          <p:cNvSpPr>
            <a:spLocks noGrp="1"/>
          </p:cNvSpPr>
          <p:nvPr>
            <p:ph sz="half" idx="2"/>
          </p:nvPr>
        </p:nvSpPr>
        <p:spPr>
          <a:xfrm>
            <a:off x="1036641" y="2266950"/>
            <a:ext cx="10059984" cy="2719778"/>
          </a:xfrm>
        </p:spPr>
        <p:txBody>
          <a:bodyPr/>
          <a:lstStyle/>
          <a:p>
            <a:r>
              <a:rPr lang="es-MX" dirty="0"/>
              <a:t>Se obtienen los valores del modelo en ‘</a:t>
            </a:r>
            <a:r>
              <a:rPr lang="es-MX" dirty="0" err="1"/>
              <a:t>history</a:t>
            </a:r>
            <a:r>
              <a:rPr lang="es-MX" dirty="0"/>
              <a:t>’, para crear la gráfica.</a:t>
            </a:r>
          </a:p>
          <a:p>
            <a:r>
              <a:rPr lang="es-MX" dirty="0"/>
              <a:t>Si se desea se guarda la gráfica o, sino, simplemente se muestra.</a:t>
            </a:r>
          </a:p>
        </p:txBody>
      </p:sp>
      <p:sp>
        <p:nvSpPr>
          <p:cNvPr id="4" name="Título 3">
            <a:extLst>
              <a:ext uri="{FF2B5EF4-FFF2-40B4-BE49-F238E27FC236}">
                <a16:creationId xmlns:a16="http://schemas.microsoft.com/office/drawing/2014/main" id="{4DB371FC-A578-434B-A018-EE357F2F1942}"/>
              </a:ext>
            </a:extLst>
          </p:cNvPr>
          <p:cNvSpPr>
            <a:spLocks noGrp="1"/>
          </p:cNvSpPr>
          <p:nvPr>
            <p:ph type="title"/>
          </p:nvPr>
        </p:nvSpPr>
        <p:spPr/>
        <p:txBody>
          <a:bodyPr/>
          <a:lstStyle/>
          <a:p>
            <a:r>
              <a:rPr lang="es-MX" dirty="0" err="1"/>
              <a:t>graph_model</a:t>
            </a:r>
            <a:endParaRPr lang="es-MX" dirty="0"/>
          </a:p>
        </p:txBody>
      </p:sp>
      <p:sp>
        <p:nvSpPr>
          <p:cNvPr id="9" name="Marcador de número de diapositiva 8">
            <a:extLst>
              <a:ext uri="{FF2B5EF4-FFF2-40B4-BE49-F238E27FC236}">
                <a16:creationId xmlns:a16="http://schemas.microsoft.com/office/drawing/2014/main" id="{5D9FF8BF-E0B0-4FFB-A173-27D42CC38E65}"/>
              </a:ext>
            </a:extLst>
          </p:cNvPr>
          <p:cNvSpPr>
            <a:spLocks noGrp="1"/>
          </p:cNvSpPr>
          <p:nvPr>
            <p:ph type="sldNum" sz="quarter" idx="21"/>
          </p:nvPr>
        </p:nvSpPr>
        <p:spPr/>
        <p:txBody>
          <a:bodyPr/>
          <a:lstStyle/>
          <a:p>
            <a:pPr rtl="0"/>
            <a:fld id="{7782931A-7D25-4B4B-9464-57AE418934A3}" type="slidenum">
              <a:rPr lang="es-ES" noProof="0" smtClean="0"/>
              <a:pPr rtl="0"/>
              <a:t>22</a:t>
            </a:fld>
            <a:endParaRPr lang="es-ES" noProof="0"/>
          </a:p>
        </p:txBody>
      </p:sp>
      <p:pic>
        <p:nvPicPr>
          <p:cNvPr id="11" name="Imagen 10">
            <a:extLst>
              <a:ext uri="{FF2B5EF4-FFF2-40B4-BE49-F238E27FC236}">
                <a16:creationId xmlns:a16="http://schemas.microsoft.com/office/drawing/2014/main" id="{7C95730A-6D17-48A1-95F4-5A4A02644AA6}"/>
              </a:ext>
            </a:extLst>
          </p:cNvPr>
          <p:cNvPicPr>
            <a:picLocks noChangeAspect="1"/>
          </p:cNvPicPr>
          <p:nvPr/>
        </p:nvPicPr>
        <p:blipFill>
          <a:blip r:embed="rId2"/>
          <a:stretch>
            <a:fillRect/>
          </a:stretch>
        </p:blipFill>
        <p:spPr>
          <a:xfrm>
            <a:off x="3336984" y="3265571"/>
            <a:ext cx="5518032" cy="2593361"/>
          </a:xfrm>
          <a:prstGeom prst="rect">
            <a:avLst/>
          </a:prstGeom>
        </p:spPr>
      </p:pic>
    </p:spTree>
    <p:extLst>
      <p:ext uri="{BB962C8B-B14F-4D97-AF65-F5344CB8AC3E}">
        <p14:creationId xmlns:p14="http://schemas.microsoft.com/office/powerpoint/2010/main" val="405251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3620A-E3E8-48E7-B77E-8A7D14856BD8}"/>
              </a:ext>
            </a:extLst>
          </p:cNvPr>
          <p:cNvSpPr>
            <a:spLocks noGrp="1"/>
          </p:cNvSpPr>
          <p:nvPr>
            <p:ph type="title"/>
          </p:nvPr>
        </p:nvSpPr>
        <p:spPr/>
        <p:txBody>
          <a:bodyPr/>
          <a:lstStyle/>
          <a:p>
            <a:r>
              <a:rPr lang="es-ES" sz="3600" dirty="0">
                <a:cs typeface="Calibri"/>
              </a:rPr>
              <a:t>Características del entorno de ejecución</a:t>
            </a:r>
            <a:endParaRPr lang="es-MX" sz="3600" dirty="0"/>
          </a:p>
        </p:txBody>
      </p:sp>
      <p:sp>
        <p:nvSpPr>
          <p:cNvPr id="3" name="Marcador de contenido 2">
            <a:extLst>
              <a:ext uri="{FF2B5EF4-FFF2-40B4-BE49-F238E27FC236}">
                <a16:creationId xmlns:a16="http://schemas.microsoft.com/office/drawing/2014/main" id="{1FECD042-7C02-4FD0-AC7A-E6F915A6F695}"/>
              </a:ext>
            </a:extLst>
          </p:cNvPr>
          <p:cNvSpPr>
            <a:spLocks noGrp="1"/>
          </p:cNvSpPr>
          <p:nvPr>
            <p:ph sz="half" idx="1"/>
          </p:nvPr>
        </p:nvSpPr>
        <p:spPr/>
        <p:txBody>
          <a:bodyPr/>
          <a:lstStyle/>
          <a:p>
            <a:r>
              <a:rPr lang="es-MX" dirty="0"/>
              <a:t>El entorno en el cual se desarrollo y se generaron las pruebas, cuenta con lo siguiente:</a:t>
            </a:r>
          </a:p>
          <a:p>
            <a:pPr marL="285750" indent="-285750">
              <a:buFont typeface="Arial" panose="020B0604020202020204" pitchFamily="34" charset="0"/>
              <a:buChar char="•"/>
            </a:pPr>
            <a:r>
              <a:rPr lang="es-MX" dirty="0"/>
              <a:t>SO Ubuntu 20.04</a:t>
            </a:r>
          </a:p>
          <a:p>
            <a:pPr marL="285750" indent="-285750">
              <a:buFont typeface="Arial" panose="020B0604020202020204" pitchFamily="34" charset="0"/>
              <a:buChar char="•"/>
            </a:pPr>
            <a:r>
              <a:rPr lang="es-MX" dirty="0"/>
              <a:t>Procesador Intel i7 8va a 2.20GHz</a:t>
            </a:r>
          </a:p>
          <a:p>
            <a:pPr marL="285750" indent="-285750">
              <a:buFont typeface="Arial" panose="020B0604020202020204" pitchFamily="34" charset="0"/>
              <a:buChar char="•"/>
            </a:pPr>
            <a:r>
              <a:rPr lang="es-MX" dirty="0"/>
              <a:t>RAM 16GB</a:t>
            </a:r>
          </a:p>
          <a:p>
            <a:pPr marL="285750" indent="-285750">
              <a:buFont typeface="Arial" panose="020B0604020202020204" pitchFamily="34" charset="0"/>
              <a:buChar char="•"/>
            </a:pPr>
            <a:r>
              <a:rPr lang="es-MX" dirty="0"/>
              <a:t>Gráfica </a:t>
            </a:r>
            <a:r>
              <a:rPr lang="es-MX" dirty="0" err="1"/>
              <a:t>Nvidia</a:t>
            </a:r>
            <a:r>
              <a:rPr lang="es-MX" dirty="0"/>
              <a:t> </a:t>
            </a:r>
            <a:r>
              <a:rPr lang="es-MX" dirty="0" err="1"/>
              <a:t>Quadro</a:t>
            </a:r>
            <a:r>
              <a:rPr lang="es-MX" dirty="0"/>
              <a:t> P600 4GB</a:t>
            </a:r>
          </a:p>
          <a:p>
            <a:pPr marL="285750" indent="-285750">
              <a:buFont typeface="Arial" panose="020B0604020202020204" pitchFamily="34" charset="0"/>
              <a:buChar char="•"/>
            </a:pPr>
            <a:r>
              <a:rPr lang="es-MX" dirty="0"/>
              <a:t>CUDA 11.4</a:t>
            </a:r>
          </a:p>
          <a:p>
            <a:pPr marL="285750" indent="-285750">
              <a:buFont typeface="Arial" panose="020B0604020202020204" pitchFamily="34" charset="0"/>
              <a:buChar char="•"/>
            </a:pPr>
            <a:r>
              <a:rPr lang="es-MX" dirty="0"/>
              <a:t>Python 3.7.7</a:t>
            </a:r>
          </a:p>
          <a:p>
            <a:pPr marL="285750" indent="-285750">
              <a:buFont typeface="Arial" panose="020B0604020202020204" pitchFamily="34" charset="0"/>
              <a:buChar char="•"/>
            </a:pPr>
            <a:r>
              <a:rPr lang="es-MX" dirty="0" err="1"/>
              <a:t>Tensorflow</a:t>
            </a:r>
            <a:r>
              <a:rPr lang="es-MX" dirty="0"/>
              <a:t> 2.1.0</a:t>
            </a:r>
          </a:p>
        </p:txBody>
      </p:sp>
      <p:sp>
        <p:nvSpPr>
          <p:cNvPr id="7" name="Marcador de número de diapositiva 6">
            <a:extLst>
              <a:ext uri="{FF2B5EF4-FFF2-40B4-BE49-F238E27FC236}">
                <a16:creationId xmlns:a16="http://schemas.microsoft.com/office/drawing/2014/main" id="{77D578F3-F508-459C-B8E9-C7D6B8E8D11F}"/>
              </a:ext>
            </a:extLst>
          </p:cNvPr>
          <p:cNvSpPr>
            <a:spLocks noGrp="1"/>
          </p:cNvSpPr>
          <p:nvPr>
            <p:ph type="sldNum" sz="quarter" idx="13"/>
          </p:nvPr>
        </p:nvSpPr>
        <p:spPr/>
        <p:txBody>
          <a:bodyPr/>
          <a:lstStyle/>
          <a:p>
            <a:pPr rtl="0"/>
            <a:fld id="{7782931A-7D25-4B4B-9464-57AE418934A3}" type="slidenum">
              <a:rPr lang="es-ES" noProof="0" smtClean="0"/>
              <a:pPr rtl="0"/>
              <a:t>23</a:t>
            </a:fld>
            <a:endParaRPr lang="es-ES" noProof="0"/>
          </a:p>
        </p:txBody>
      </p:sp>
    </p:spTree>
    <p:extLst>
      <p:ext uri="{BB962C8B-B14F-4D97-AF65-F5344CB8AC3E}">
        <p14:creationId xmlns:p14="http://schemas.microsoft.com/office/powerpoint/2010/main" val="57087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217E8-3FB3-476B-B99B-D8ED3B30E17A}"/>
              </a:ext>
            </a:extLst>
          </p:cNvPr>
          <p:cNvSpPr>
            <a:spLocks noGrp="1"/>
          </p:cNvSpPr>
          <p:nvPr>
            <p:ph type="title"/>
          </p:nvPr>
        </p:nvSpPr>
        <p:spPr>
          <a:xfrm>
            <a:off x="1028699" y="999068"/>
            <a:ext cx="10001249" cy="645284"/>
          </a:xfrm>
        </p:spPr>
        <p:txBody>
          <a:bodyPr/>
          <a:lstStyle/>
          <a:p>
            <a:r>
              <a:rPr lang="es-ES" sz="2800" dirty="0">
                <a:cs typeface="Calibri"/>
              </a:rPr>
              <a:t>Descripción de la prueba ejecutada</a:t>
            </a:r>
            <a:endParaRPr lang="es-MX" sz="2800" dirty="0"/>
          </a:p>
        </p:txBody>
      </p:sp>
      <p:sp>
        <p:nvSpPr>
          <p:cNvPr id="3" name="Marcador de contenido 2">
            <a:extLst>
              <a:ext uri="{FF2B5EF4-FFF2-40B4-BE49-F238E27FC236}">
                <a16:creationId xmlns:a16="http://schemas.microsoft.com/office/drawing/2014/main" id="{50D6A24F-492A-4624-B92F-3A1478168798}"/>
              </a:ext>
            </a:extLst>
          </p:cNvPr>
          <p:cNvSpPr>
            <a:spLocks noGrp="1"/>
          </p:cNvSpPr>
          <p:nvPr>
            <p:ph sz="half" idx="4294967295"/>
          </p:nvPr>
        </p:nvSpPr>
        <p:spPr>
          <a:xfrm>
            <a:off x="1028698" y="2033587"/>
            <a:ext cx="10001249" cy="2790825"/>
          </a:xfrm>
          <a:prstGeom prst="rect">
            <a:avLst/>
          </a:prstGeom>
        </p:spPr>
        <p:txBody>
          <a:bodyPr/>
          <a:lstStyle/>
          <a:p>
            <a:pPr marL="285750" indent="-285750">
              <a:buFont typeface="Arial" panose="020B0604020202020204" pitchFamily="34" charset="0"/>
              <a:buChar char="•"/>
            </a:pPr>
            <a:r>
              <a:rPr lang="es-MX" sz="1800" dirty="0"/>
              <a:t>La prueba se realizó de acuerdo a lo descrito en el planteamiento de la misma, con un total de 202599 imágenes.</a:t>
            </a:r>
          </a:p>
          <a:p>
            <a:pPr marL="285750" indent="-285750">
              <a:buFont typeface="Arial" panose="020B0604020202020204" pitchFamily="34" charset="0"/>
              <a:buChar char="•"/>
            </a:pPr>
            <a:r>
              <a:rPr lang="es-MX" sz="1800" dirty="0"/>
              <a:t>Se escogió utilizar las 4 clases con la menor presencia, para realizarla de una manera rápida y por las limitaciones del entorno de ejecución.</a:t>
            </a:r>
          </a:p>
          <a:p>
            <a:pPr marL="285750" indent="-285750">
              <a:buFont typeface="Arial" panose="020B0604020202020204" pitchFamily="34" charset="0"/>
              <a:buChar char="•"/>
            </a:pPr>
            <a:r>
              <a:rPr lang="es-MX" sz="1800" dirty="0"/>
              <a:t>Se realizó con un total de 250 épocas (</a:t>
            </a:r>
            <a:r>
              <a:rPr lang="es-MX" sz="1800" dirty="0" err="1"/>
              <a:t>epochs</a:t>
            </a:r>
            <a:r>
              <a:rPr lang="es-MX" sz="1800" dirty="0"/>
              <a:t>) y redimensionando las imágenes a 64x64.</a:t>
            </a:r>
          </a:p>
          <a:p>
            <a:pPr marL="285750" indent="-285750">
              <a:buFont typeface="Arial" panose="020B0604020202020204" pitchFamily="34" charset="0"/>
              <a:buChar char="•"/>
            </a:pPr>
            <a:r>
              <a:rPr lang="es-MX" sz="1800" dirty="0"/>
              <a:t>Igual, por haberse escogido las clases con menor presencia y que el </a:t>
            </a:r>
            <a:r>
              <a:rPr lang="es-MX" sz="1800" dirty="0" err="1"/>
              <a:t>dataset</a:t>
            </a:r>
            <a:r>
              <a:rPr lang="es-MX" sz="1800" dirty="0"/>
              <a:t> resultaba no tan pesado, se deshabilitó la bandera de ‘</a:t>
            </a:r>
            <a:r>
              <a:rPr lang="es-MX" sz="1800" i="1" dirty="0" err="1"/>
              <a:t>low_performance</a:t>
            </a:r>
            <a:r>
              <a:rPr lang="es-MX" sz="1800" dirty="0"/>
              <a:t>’. Por lo cual no se recortó en nada al </a:t>
            </a:r>
            <a:r>
              <a:rPr lang="es-MX" sz="1800" dirty="0" err="1"/>
              <a:t>dataset</a:t>
            </a:r>
            <a:r>
              <a:rPr lang="es-MX" sz="1800" dirty="0"/>
              <a:t> para realizar el entrenamiento. </a:t>
            </a:r>
          </a:p>
        </p:txBody>
      </p:sp>
      <p:sp>
        <p:nvSpPr>
          <p:cNvPr id="7" name="Marcador de número de diapositiva 6">
            <a:extLst>
              <a:ext uri="{FF2B5EF4-FFF2-40B4-BE49-F238E27FC236}">
                <a16:creationId xmlns:a16="http://schemas.microsoft.com/office/drawing/2014/main" id="{9180FEFF-C946-4BF7-A8CD-DD91BF775468}"/>
              </a:ext>
            </a:extLst>
          </p:cNvPr>
          <p:cNvSpPr>
            <a:spLocks noGrp="1"/>
          </p:cNvSpPr>
          <p:nvPr>
            <p:ph type="sldNum" sz="quarter" idx="4294967295"/>
          </p:nvPr>
        </p:nvSpPr>
        <p:spPr>
          <a:xfrm>
            <a:off x="11779250" y="6292850"/>
            <a:ext cx="412750" cy="182563"/>
          </a:xfrm>
        </p:spPr>
        <p:txBody>
          <a:bodyPr/>
          <a:lstStyle/>
          <a:p>
            <a:pPr rtl="0"/>
            <a:fld id="{7782931A-7D25-4B4B-9464-57AE418934A3}" type="slidenum">
              <a:rPr lang="es-ES" noProof="0" smtClean="0"/>
              <a:pPr rtl="0"/>
              <a:t>24</a:t>
            </a:fld>
            <a:endParaRPr lang="es-ES" noProof="0"/>
          </a:p>
        </p:txBody>
      </p:sp>
      <p:pic>
        <p:nvPicPr>
          <p:cNvPr id="10" name="Imagen 9">
            <a:extLst>
              <a:ext uri="{FF2B5EF4-FFF2-40B4-BE49-F238E27FC236}">
                <a16:creationId xmlns:a16="http://schemas.microsoft.com/office/drawing/2014/main" id="{108F43D8-CB19-4120-A6FD-357A3C202A40}"/>
              </a:ext>
            </a:extLst>
          </p:cNvPr>
          <p:cNvPicPr>
            <a:picLocks noChangeAspect="1"/>
          </p:cNvPicPr>
          <p:nvPr/>
        </p:nvPicPr>
        <p:blipFill>
          <a:blip r:embed="rId2"/>
          <a:stretch>
            <a:fillRect/>
          </a:stretch>
        </p:blipFill>
        <p:spPr>
          <a:xfrm>
            <a:off x="2540962" y="4530224"/>
            <a:ext cx="7110076" cy="2126164"/>
          </a:xfrm>
          <a:prstGeom prst="rect">
            <a:avLst/>
          </a:prstGeom>
        </p:spPr>
      </p:pic>
    </p:spTree>
    <p:extLst>
      <p:ext uri="{BB962C8B-B14F-4D97-AF65-F5344CB8AC3E}">
        <p14:creationId xmlns:p14="http://schemas.microsoft.com/office/powerpoint/2010/main" val="3561099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5D6E6-1B31-4236-8ED9-1E19B3F4A4E1}"/>
              </a:ext>
            </a:extLst>
          </p:cNvPr>
          <p:cNvSpPr>
            <a:spLocks noGrp="1"/>
          </p:cNvSpPr>
          <p:nvPr>
            <p:ph type="title"/>
          </p:nvPr>
        </p:nvSpPr>
        <p:spPr/>
        <p:txBody>
          <a:bodyPr/>
          <a:lstStyle/>
          <a:p>
            <a:r>
              <a:rPr lang="es-MX" dirty="0"/>
              <a:t>Resultados</a:t>
            </a:r>
          </a:p>
        </p:txBody>
      </p:sp>
      <p:sp>
        <p:nvSpPr>
          <p:cNvPr id="10" name="Marcador de texto 9">
            <a:extLst>
              <a:ext uri="{FF2B5EF4-FFF2-40B4-BE49-F238E27FC236}">
                <a16:creationId xmlns:a16="http://schemas.microsoft.com/office/drawing/2014/main" id="{72D7A49F-3381-4D41-BB92-8AD17C9486C1}"/>
              </a:ext>
            </a:extLst>
          </p:cNvPr>
          <p:cNvSpPr>
            <a:spLocks noGrp="1"/>
          </p:cNvSpPr>
          <p:nvPr>
            <p:ph type="body" sz="quarter" idx="25"/>
          </p:nvPr>
        </p:nvSpPr>
        <p:spPr>
          <a:xfrm>
            <a:off x="1028700" y="2451313"/>
            <a:ext cx="4943475" cy="3749461"/>
          </a:xfrm>
        </p:spPr>
        <p:txBody>
          <a:bodyPr/>
          <a:lstStyle/>
          <a:p>
            <a:r>
              <a:rPr lang="es-MX" dirty="0"/>
              <a:t>Después de realizar el entrenamiento se obtuvieron los siguientes resultados:</a:t>
            </a:r>
          </a:p>
          <a:p>
            <a:pPr marL="285750" indent="-285750">
              <a:buFont typeface="Arial" panose="020B0604020202020204" pitchFamily="34" charset="0"/>
              <a:buChar char="•"/>
            </a:pPr>
            <a:r>
              <a:rPr lang="es-MX" dirty="0"/>
              <a:t>Las 4 clases con menor presencia fueron:</a:t>
            </a:r>
          </a:p>
          <a:p>
            <a:pPr marL="971550" lvl="1" indent="-285750">
              <a:buFont typeface="Arial" panose="020B0604020202020204" pitchFamily="34" charset="0"/>
              <a:buChar char="•"/>
            </a:pPr>
            <a:r>
              <a:rPr lang="es-MX" dirty="0"/>
              <a:t>[‘</a:t>
            </a:r>
            <a:r>
              <a:rPr lang="es-MX" dirty="0" err="1"/>
              <a:t>Bald</a:t>
            </a:r>
            <a:r>
              <a:rPr lang="es-MX" dirty="0"/>
              <a:t>’, ‘</a:t>
            </a:r>
            <a:r>
              <a:rPr lang="es-MX" dirty="0" err="1"/>
              <a:t>Mustache</a:t>
            </a:r>
            <a:r>
              <a:rPr lang="es-MX" dirty="0"/>
              <a:t>’, ‘</a:t>
            </a:r>
            <a:r>
              <a:rPr lang="es-MX" dirty="0" err="1"/>
              <a:t>Gray_Hair</a:t>
            </a:r>
            <a:r>
              <a:rPr lang="es-MX" dirty="0"/>
              <a:t>’, ‘</a:t>
            </a:r>
            <a:r>
              <a:rPr lang="es-MX" dirty="0" err="1"/>
              <a:t>Pale_Skin</a:t>
            </a:r>
            <a:r>
              <a:rPr lang="es-MX" dirty="0"/>
              <a:t>’]</a:t>
            </a:r>
          </a:p>
          <a:p>
            <a:pPr marL="971550" lvl="1" indent="-285750">
              <a:buFont typeface="Arial" panose="020B0604020202020204" pitchFamily="34" charset="0"/>
              <a:buChar char="•"/>
            </a:pPr>
            <a:r>
              <a:rPr lang="es-MX" dirty="0"/>
              <a:t>Resultando en un </a:t>
            </a:r>
            <a:r>
              <a:rPr lang="es-MX" dirty="0" err="1"/>
              <a:t>dataset</a:t>
            </a:r>
            <a:r>
              <a:rPr lang="es-MX" dirty="0"/>
              <a:t> de 27472 imágenes</a:t>
            </a:r>
          </a:p>
          <a:p>
            <a:pPr marL="971550" lvl="1" indent="-285750">
              <a:buFont typeface="Arial" panose="020B0604020202020204" pitchFamily="34" charset="0"/>
              <a:buChar char="•"/>
            </a:pPr>
            <a:r>
              <a:rPr lang="es-MX" dirty="0"/>
              <a:t>Dividido en las clases:</a:t>
            </a:r>
          </a:p>
          <a:p>
            <a:pPr marL="1428750" lvl="2" indent="-285750">
              <a:buFont typeface="Arial" panose="020B0604020202020204" pitchFamily="34" charset="0"/>
              <a:buChar char="•"/>
            </a:pPr>
            <a:r>
              <a:rPr lang="es-MX" dirty="0" err="1"/>
              <a:t>Bald</a:t>
            </a:r>
            <a:r>
              <a:rPr lang="es-MX" dirty="0"/>
              <a:t>, 4547</a:t>
            </a:r>
          </a:p>
          <a:p>
            <a:pPr marL="1428750" lvl="2" indent="-285750">
              <a:buFont typeface="Arial" panose="020B0604020202020204" pitchFamily="34" charset="0"/>
              <a:buChar char="•"/>
            </a:pPr>
            <a:r>
              <a:rPr lang="es-MX" dirty="0" err="1"/>
              <a:t>Mustache</a:t>
            </a:r>
            <a:r>
              <a:rPr lang="es-MX" dirty="0"/>
              <a:t>, 7751</a:t>
            </a:r>
          </a:p>
          <a:p>
            <a:pPr marL="1428750" lvl="2" indent="-285750">
              <a:buFont typeface="Arial" panose="020B0604020202020204" pitchFamily="34" charset="0"/>
              <a:buChar char="•"/>
            </a:pPr>
            <a:r>
              <a:rPr lang="es-MX" dirty="0" err="1"/>
              <a:t>Gray_Hair</a:t>
            </a:r>
            <a:r>
              <a:rPr lang="es-MX" dirty="0"/>
              <a:t>, 6871</a:t>
            </a:r>
          </a:p>
          <a:p>
            <a:pPr marL="1428750" lvl="2" indent="-285750">
              <a:buFont typeface="Arial" panose="020B0604020202020204" pitchFamily="34" charset="0"/>
              <a:buChar char="•"/>
            </a:pPr>
            <a:r>
              <a:rPr lang="es-MX" dirty="0" err="1"/>
              <a:t>Pale_Skin</a:t>
            </a:r>
            <a:r>
              <a:rPr lang="es-MX" dirty="0"/>
              <a:t>, 8303</a:t>
            </a:r>
          </a:p>
          <a:p>
            <a:pPr marL="971550" lvl="1" indent="-285750">
              <a:buFont typeface="Arial" panose="020B0604020202020204" pitchFamily="34" charset="0"/>
              <a:buChar char="•"/>
            </a:pPr>
            <a:r>
              <a:rPr lang="es-MX" dirty="0"/>
              <a:t>Recordar que las imágenes se eligen únicamente y se asignan a la primer clase que coincidan. </a:t>
            </a:r>
          </a:p>
        </p:txBody>
      </p:sp>
      <p:sp>
        <p:nvSpPr>
          <p:cNvPr id="13" name="Marcador de número de diapositiva 12">
            <a:extLst>
              <a:ext uri="{FF2B5EF4-FFF2-40B4-BE49-F238E27FC236}">
                <a16:creationId xmlns:a16="http://schemas.microsoft.com/office/drawing/2014/main" id="{E977F3E7-A5FF-466A-852E-F09986970954}"/>
              </a:ext>
            </a:extLst>
          </p:cNvPr>
          <p:cNvSpPr>
            <a:spLocks noGrp="1"/>
          </p:cNvSpPr>
          <p:nvPr>
            <p:ph type="sldNum" sz="quarter" idx="28"/>
          </p:nvPr>
        </p:nvSpPr>
        <p:spPr/>
        <p:txBody>
          <a:bodyPr/>
          <a:lstStyle/>
          <a:p>
            <a:pPr rtl="0"/>
            <a:fld id="{7782931A-7D25-4B4B-9464-57AE418934A3}" type="slidenum">
              <a:rPr lang="es-ES" noProof="0" smtClean="0"/>
              <a:pPr rtl="0"/>
              <a:t>25</a:t>
            </a:fld>
            <a:endParaRPr lang="es-ES" noProof="0"/>
          </a:p>
        </p:txBody>
      </p:sp>
      <p:pic>
        <p:nvPicPr>
          <p:cNvPr id="19" name="Imagen 18">
            <a:extLst>
              <a:ext uri="{FF2B5EF4-FFF2-40B4-BE49-F238E27FC236}">
                <a16:creationId xmlns:a16="http://schemas.microsoft.com/office/drawing/2014/main" id="{4509D857-25AB-4E39-B3DF-6D2C68EBB80D}"/>
              </a:ext>
            </a:extLst>
          </p:cNvPr>
          <p:cNvPicPr>
            <a:picLocks noChangeAspect="1"/>
          </p:cNvPicPr>
          <p:nvPr/>
        </p:nvPicPr>
        <p:blipFill>
          <a:blip r:embed="rId2"/>
          <a:stretch>
            <a:fillRect/>
          </a:stretch>
        </p:blipFill>
        <p:spPr>
          <a:xfrm>
            <a:off x="6309880" y="2451314"/>
            <a:ext cx="5058639" cy="3749460"/>
          </a:xfrm>
          <a:prstGeom prst="rect">
            <a:avLst/>
          </a:prstGeom>
        </p:spPr>
      </p:pic>
    </p:spTree>
    <p:extLst>
      <p:ext uri="{BB962C8B-B14F-4D97-AF65-F5344CB8AC3E}">
        <p14:creationId xmlns:p14="http://schemas.microsoft.com/office/powerpoint/2010/main" val="1898088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6DF90-B6AC-41C5-B47F-695ADC428FBA}"/>
              </a:ext>
            </a:extLst>
          </p:cNvPr>
          <p:cNvSpPr>
            <a:spLocks noGrp="1"/>
          </p:cNvSpPr>
          <p:nvPr>
            <p:ph type="title"/>
          </p:nvPr>
        </p:nvSpPr>
        <p:spPr/>
        <p:txBody>
          <a:bodyPr/>
          <a:lstStyle/>
          <a:p>
            <a:r>
              <a:rPr lang="es-MX" dirty="0"/>
              <a:t>Resultados</a:t>
            </a:r>
          </a:p>
        </p:txBody>
      </p:sp>
      <p:sp>
        <p:nvSpPr>
          <p:cNvPr id="13" name="Marcador de número de diapositiva 12">
            <a:extLst>
              <a:ext uri="{FF2B5EF4-FFF2-40B4-BE49-F238E27FC236}">
                <a16:creationId xmlns:a16="http://schemas.microsoft.com/office/drawing/2014/main" id="{99D67D8A-0C1D-431D-AE15-B26CA855472C}"/>
              </a:ext>
            </a:extLst>
          </p:cNvPr>
          <p:cNvSpPr>
            <a:spLocks noGrp="1"/>
          </p:cNvSpPr>
          <p:nvPr>
            <p:ph type="sldNum" sz="quarter" idx="28"/>
          </p:nvPr>
        </p:nvSpPr>
        <p:spPr/>
        <p:txBody>
          <a:bodyPr/>
          <a:lstStyle/>
          <a:p>
            <a:pPr rtl="0"/>
            <a:fld id="{7782931A-7D25-4B4B-9464-57AE418934A3}" type="slidenum">
              <a:rPr lang="es-ES" noProof="0" smtClean="0"/>
              <a:pPr rtl="0"/>
              <a:t>26</a:t>
            </a:fld>
            <a:endParaRPr lang="es-ES" noProof="0"/>
          </a:p>
        </p:txBody>
      </p:sp>
      <p:sp>
        <p:nvSpPr>
          <p:cNvPr id="14" name="Marcador de texto 9">
            <a:extLst>
              <a:ext uri="{FF2B5EF4-FFF2-40B4-BE49-F238E27FC236}">
                <a16:creationId xmlns:a16="http://schemas.microsoft.com/office/drawing/2014/main" id="{C9F0DD4B-D801-43FF-90DB-74A5A30DD9E9}"/>
              </a:ext>
            </a:extLst>
          </p:cNvPr>
          <p:cNvSpPr txBox="1">
            <a:spLocks/>
          </p:cNvSpPr>
          <p:nvPr/>
        </p:nvSpPr>
        <p:spPr>
          <a:xfrm>
            <a:off x="6537325" y="2279863"/>
            <a:ext cx="4943475" cy="3749461"/>
          </a:xfrm>
          <a:prstGeom prst="rect">
            <a:avLst/>
          </a:prstGeom>
        </p:spPr>
        <p:txBody>
          <a:bodyPr rtlCol="0"/>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El </a:t>
            </a:r>
            <a:r>
              <a:rPr lang="es-MX" dirty="0" err="1"/>
              <a:t>dataset</a:t>
            </a:r>
            <a:r>
              <a:rPr lang="es-MX" dirty="0"/>
              <a:t> se entrenó por 250 épocas (</a:t>
            </a:r>
            <a:r>
              <a:rPr lang="es-MX" dirty="0" err="1"/>
              <a:t>epochs</a:t>
            </a:r>
            <a:r>
              <a:rPr lang="es-MX" dirty="0"/>
              <a:t>) con una redimensión a 64x64, en un tiempo máximo de 30 minutos.</a:t>
            </a:r>
          </a:p>
          <a:p>
            <a:r>
              <a:rPr lang="es-MX" dirty="0"/>
              <a:t>Los resultados después de entrenar fueron:</a:t>
            </a:r>
          </a:p>
          <a:p>
            <a:pPr marL="285750" indent="-285750">
              <a:buFont typeface="Arial" panose="020B0604020202020204" pitchFamily="34" charset="0"/>
              <a:buChar char="•"/>
            </a:pPr>
            <a:r>
              <a:rPr lang="es-MX" dirty="0" err="1"/>
              <a:t>loss</a:t>
            </a:r>
            <a:r>
              <a:rPr lang="es-MX" dirty="0"/>
              <a:t>: 0.4935 ~ 49%</a:t>
            </a:r>
          </a:p>
          <a:p>
            <a:pPr marL="285750" indent="-285750">
              <a:buFont typeface="Arial" panose="020B0604020202020204" pitchFamily="34" charset="0"/>
              <a:buChar char="•"/>
            </a:pPr>
            <a:r>
              <a:rPr lang="es-MX" dirty="0" err="1"/>
              <a:t>accuracy</a:t>
            </a:r>
            <a:r>
              <a:rPr lang="es-MX" dirty="0"/>
              <a:t>: 0.8110 ~ 81%</a:t>
            </a:r>
          </a:p>
          <a:p>
            <a:pPr marL="285750" indent="-285750">
              <a:buFont typeface="Arial" panose="020B0604020202020204" pitchFamily="34" charset="0"/>
              <a:buChar char="•"/>
            </a:pPr>
            <a:r>
              <a:rPr lang="es-MX" dirty="0" err="1"/>
              <a:t>val_los</a:t>
            </a:r>
            <a:r>
              <a:rPr lang="es-MX" dirty="0"/>
              <a:t>: 0.4636 ~ 46%</a:t>
            </a:r>
          </a:p>
          <a:p>
            <a:pPr marL="285750" indent="-285750">
              <a:buFont typeface="Arial" panose="020B0604020202020204" pitchFamily="34" charset="0"/>
              <a:buChar char="•"/>
            </a:pPr>
            <a:r>
              <a:rPr lang="es-MX" dirty="0" err="1"/>
              <a:t>val_accuracy</a:t>
            </a:r>
            <a:r>
              <a:rPr lang="es-MX" dirty="0"/>
              <a:t>: 0.8171 ~ 81%</a:t>
            </a:r>
          </a:p>
          <a:p>
            <a:pPr marL="285750" indent="-285750">
              <a:buFont typeface="Arial" panose="020B0604020202020204" pitchFamily="34" charset="0"/>
              <a:buChar char="•"/>
            </a:pPr>
            <a:r>
              <a:rPr lang="es-MX" dirty="0" err="1"/>
              <a:t>test_loss</a:t>
            </a:r>
            <a:r>
              <a:rPr lang="es-MX" dirty="0"/>
              <a:t>: 0.4633 ~ 46%</a:t>
            </a:r>
          </a:p>
          <a:p>
            <a:pPr marL="285750" indent="-285750">
              <a:buFont typeface="Arial" panose="020B0604020202020204" pitchFamily="34" charset="0"/>
              <a:buChar char="•"/>
            </a:pPr>
            <a:r>
              <a:rPr lang="es-MX" dirty="0" err="1"/>
              <a:t>test_accuracy</a:t>
            </a:r>
            <a:r>
              <a:rPr lang="es-MX" dirty="0"/>
              <a:t>: 0.8242 ~ 82%</a:t>
            </a:r>
          </a:p>
        </p:txBody>
      </p:sp>
      <p:pic>
        <p:nvPicPr>
          <p:cNvPr id="16" name="Imagen 15">
            <a:extLst>
              <a:ext uri="{FF2B5EF4-FFF2-40B4-BE49-F238E27FC236}">
                <a16:creationId xmlns:a16="http://schemas.microsoft.com/office/drawing/2014/main" id="{C9B74DEC-C50B-4841-825F-2E237500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279863"/>
            <a:ext cx="5486400" cy="3657600"/>
          </a:xfrm>
          <a:prstGeom prst="rect">
            <a:avLst/>
          </a:prstGeom>
        </p:spPr>
      </p:pic>
    </p:spTree>
    <p:extLst>
      <p:ext uri="{BB962C8B-B14F-4D97-AF65-F5344CB8AC3E}">
        <p14:creationId xmlns:p14="http://schemas.microsoft.com/office/powerpoint/2010/main" val="4022104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EA948-3360-49E4-8741-E84FAD519F47}"/>
              </a:ext>
            </a:extLst>
          </p:cNvPr>
          <p:cNvSpPr>
            <a:spLocks noGrp="1"/>
          </p:cNvSpPr>
          <p:nvPr>
            <p:ph type="title"/>
          </p:nvPr>
        </p:nvSpPr>
        <p:spPr/>
        <p:txBody>
          <a:bodyPr/>
          <a:lstStyle/>
          <a:p>
            <a:r>
              <a:rPr lang="es-MX" dirty="0"/>
              <a:t>Conclusiones</a:t>
            </a:r>
          </a:p>
        </p:txBody>
      </p:sp>
      <p:sp>
        <p:nvSpPr>
          <p:cNvPr id="3" name="Marcador de texto 2">
            <a:extLst>
              <a:ext uri="{FF2B5EF4-FFF2-40B4-BE49-F238E27FC236}">
                <a16:creationId xmlns:a16="http://schemas.microsoft.com/office/drawing/2014/main" id="{2EE6A7FC-A135-4669-B915-96F2D874E773}"/>
              </a:ext>
            </a:extLst>
          </p:cNvPr>
          <p:cNvSpPr>
            <a:spLocks noGrp="1"/>
          </p:cNvSpPr>
          <p:nvPr>
            <p:ph type="body" sz="quarter" idx="10"/>
          </p:nvPr>
        </p:nvSpPr>
        <p:spPr>
          <a:xfrm>
            <a:off x="1028699" y="2152650"/>
            <a:ext cx="10067925" cy="4322564"/>
          </a:xfrm>
        </p:spPr>
        <p:txBody>
          <a:bodyPr/>
          <a:lstStyle/>
          <a:p>
            <a:pPr>
              <a:lnSpc>
                <a:spcPct val="150000"/>
              </a:lnSpc>
            </a:pPr>
            <a:r>
              <a:rPr lang="es-MX" sz="1400" dirty="0"/>
              <a:t>	Como se puede observar en los resultados, el modelo, después de las 200 épocas, tiene una precisión de +80%, lo cual lo hace, en este punto, un modelo estable y un tanto confiable para el tipo de modelo que es, al tener únicamente una capa convolucional y una capa oculta ‘dense’, me parece un buen porcentaje de precisión. </a:t>
            </a:r>
          </a:p>
          <a:p>
            <a:pPr>
              <a:lnSpc>
                <a:spcPct val="150000"/>
              </a:lnSpc>
            </a:pPr>
            <a:r>
              <a:rPr lang="es-MX" sz="1400" dirty="0"/>
              <a:t>	A partir de la época 200 el valor de precisión tiende a crecer de forma muy lenta y se empieza a posicionar de forma horizontal, indicando que está a punto de llegar a su límite de aprendizaje o de llegar a un estado de </a:t>
            </a:r>
            <a:r>
              <a:rPr lang="es-MX" sz="1400" dirty="0" err="1"/>
              <a:t>overfitting</a:t>
            </a:r>
            <a:r>
              <a:rPr lang="es-MX" sz="1400" dirty="0"/>
              <a:t>.</a:t>
            </a:r>
          </a:p>
          <a:p>
            <a:pPr>
              <a:lnSpc>
                <a:spcPct val="150000"/>
              </a:lnSpc>
            </a:pPr>
            <a:r>
              <a:rPr lang="es-MX" sz="1400" dirty="0"/>
              <a:t>	Al llegar a este punto, conviene analizar si las imágenes de entrada pueden seleccionarse o aplicarse un filtro o preprocesamiento para mejorar sus características, o en dado caso, aumentar el número de capas y, del mismo modo, aumentar el número de épocas a las que se someterá el entrenamiento. Aunque, en mi experiencia, este tipo de modelos de clasificación, no son tan confiables ya que dependen muchísimo de que las imágenes que se necesiten analizar sean muy parecidas a las imágenes que se utilizaron para entrenar, ya que al mover un poco el objeto o atributo característico con el que se definió a que clase pertenece, da unos resultados muy alejados a lo que realmente es o, de plano, erróneos. </a:t>
            </a:r>
          </a:p>
        </p:txBody>
      </p:sp>
      <p:sp>
        <p:nvSpPr>
          <p:cNvPr id="7" name="Marcador de número de diapositiva 6">
            <a:extLst>
              <a:ext uri="{FF2B5EF4-FFF2-40B4-BE49-F238E27FC236}">
                <a16:creationId xmlns:a16="http://schemas.microsoft.com/office/drawing/2014/main" id="{AA9F6AC0-7DD8-43DB-AE09-3A99EB5FEAC3}"/>
              </a:ext>
            </a:extLst>
          </p:cNvPr>
          <p:cNvSpPr>
            <a:spLocks noGrp="1"/>
          </p:cNvSpPr>
          <p:nvPr>
            <p:ph type="sldNum" sz="quarter" idx="14"/>
          </p:nvPr>
        </p:nvSpPr>
        <p:spPr/>
        <p:txBody>
          <a:bodyPr/>
          <a:lstStyle/>
          <a:p>
            <a:pPr rtl="0"/>
            <a:fld id="{7782931A-7D25-4B4B-9464-57AE418934A3}" type="slidenum">
              <a:rPr lang="es-ES" noProof="0" smtClean="0"/>
              <a:pPr rtl="0"/>
              <a:t>27</a:t>
            </a:fld>
            <a:endParaRPr lang="es-ES" noProof="0"/>
          </a:p>
        </p:txBody>
      </p:sp>
    </p:spTree>
    <p:extLst>
      <p:ext uri="{BB962C8B-B14F-4D97-AF65-F5344CB8AC3E}">
        <p14:creationId xmlns:p14="http://schemas.microsoft.com/office/powerpoint/2010/main" val="113852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E966EE-4FBD-534E-AAED-6C54465EF91C}"/>
              </a:ext>
            </a:extLst>
          </p:cNvPr>
          <p:cNvSpPr>
            <a:spLocks noGrp="1"/>
          </p:cNvSpPr>
          <p:nvPr>
            <p:ph type="title"/>
          </p:nvPr>
        </p:nvSpPr>
        <p:spPr>
          <a:xfrm>
            <a:off x="1028700" y="412375"/>
            <a:ext cx="4876800" cy="1281953"/>
          </a:xfrm>
        </p:spPr>
        <p:txBody>
          <a:bodyPr rtlCol="0"/>
          <a:lstStyle/>
          <a:p>
            <a:pPr rtl="0"/>
            <a:r>
              <a:rPr lang="es-ES" dirty="0"/>
              <a:t>Planteamiento de la prueba</a:t>
            </a:r>
          </a:p>
        </p:txBody>
      </p:sp>
      <p:sp>
        <p:nvSpPr>
          <p:cNvPr id="3" name="Marcador de contenido 2">
            <a:extLst>
              <a:ext uri="{FF2B5EF4-FFF2-40B4-BE49-F238E27FC236}">
                <a16:creationId xmlns:a16="http://schemas.microsoft.com/office/drawing/2014/main" id="{0EC737E2-1EBF-6244-8E0A-274D170CCCE9}"/>
              </a:ext>
            </a:extLst>
          </p:cNvPr>
          <p:cNvSpPr>
            <a:spLocks noGrp="1"/>
          </p:cNvSpPr>
          <p:nvPr>
            <p:ph sz="half" idx="1"/>
          </p:nvPr>
        </p:nvSpPr>
        <p:spPr>
          <a:xfrm>
            <a:off x="1028699" y="2286002"/>
            <a:ext cx="5156947" cy="3581397"/>
          </a:xfrm>
        </p:spPr>
        <p:txBody>
          <a:bodyPr rtlCol="0"/>
          <a:lstStyle/>
          <a:p>
            <a:pPr marL="285750" indent="-285750" rtl="0">
              <a:buFont typeface="Arial" panose="020B0604020202020204" pitchFamily="34" charset="0"/>
              <a:buChar char="•"/>
            </a:pPr>
            <a:r>
              <a:rPr lang="es-MX" sz="1600" dirty="0"/>
              <a:t>Utilizar la Base de Datos “</a:t>
            </a:r>
            <a:r>
              <a:rPr lang="es-MX" sz="1600" dirty="0" err="1"/>
              <a:t>CelebA</a:t>
            </a:r>
            <a:r>
              <a:rPr lang="es-MX" sz="1600" dirty="0"/>
              <a:t>” </a:t>
            </a:r>
          </a:p>
          <a:p>
            <a:pPr marL="285750" indent="-285750" rtl="0">
              <a:buFont typeface="Arial" panose="020B0604020202020204" pitchFamily="34" charset="0"/>
              <a:buChar char="•"/>
            </a:pPr>
            <a:r>
              <a:rPr lang="es-MX" sz="1600" dirty="0"/>
              <a:t>Generar una gráfica donde se expresen los atributos reportados en la base de datos “</a:t>
            </a:r>
            <a:r>
              <a:rPr lang="es-MX" sz="1600" dirty="0" err="1"/>
              <a:t>CelebA</a:t>
            </a:r>
            <a:r>
              <a:rPr lang="es-MX" sz="1600" dirty="0"/>
              <a:t>”. </a:t>
            </a:r>
          </a:p>
          <a:p>
            <a:pPr marL="285750" indent="-285750" rtl="0">
              <a:buFont typeface="Arial" panose="020B0604020202020204" pitchFamily="34" charset="0"/>
              <a:buChar char="•"/>
            </a:pPr>
            <a:r>
              <a:rPr lang="es-MX" sz="1600" dirty="0"/>
              <a:t>Utilizar una red neuronal convolucional conectada a una ‘Dense’ para obtener los resultados. </a:t>
            </a:r>
          </a:p>
          <a:p>
            <a:pPr marL="285750" indent="-285750" rtl="0">
              <a:buFont typeface="Arial" panose="020B0604020202020204" pitchFamily="34" charset="0"/>
              <a:buChar char="•"/>
            </a:pPr>
            <a:r>
              <a:rPr lang="es-MX" sz="1600" dirty="0"/>
              <a:t>Elegir al menos 4 rasgos distintivos y utilizarlos como clases. </a:t>
            </a:r>
          </a:p>
          <a:p>
            <a:pPr marL="285750" indent="-285750" rtl="0">
              <a:buFont typeface="Arial" panose="020B0604020202020204" pitchFamily="34" charset="0"/>
              <a:buChar char="•"/>
            </a:pPr>
            <a:r>
              <a:rPr lang="es-MX" sz="1600" dirty="0"/>
              <a:t>Observar el porcentaje de acierto de la clasificación en un set de validación propuesto.</a:t>
            </a:r>
          </a:p>
          <a:p>
            <a:pPr marL="285750" indent="-285750" rtl="0">
              <a:buFont typeface="Arial" panose="020B0604020202020204" pitchFamily="34" charset="0"/>
              <a:buChar char="•"/>
            </a:pPr>
            <a:r>
              <a:rPr lang="es-MX" sz="1600" dirty="0"/>
              <a:t>Generar una gráfica sobre el set de validación, utilizando el valor de “</a:t>
            </a:r>
            <a:r>
              <a:rPr lang="es-MX" sz="1600" dirty="0" err="1"/>
              <a:t>accuracy</a:t>
            </a:r>
            <a:r>
              <a:rPr lang="es-MX" sz="1600" dirty="0"/>
              <a:t>”.</a:t>
            </a:r>
          </a:p>
          <a:p>
            <a:pPr rtl="0"/>
            <a:endParaRPr lang="es-ES" sz="1600" dirty="0"/>
          </a:p>
        </p:txBody>
      </p:sp>
      <p:sp>
        <p:nvSpPr>
          <p:cNvPr id="6" name="Marcador de número de diapositiva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es-ES" sz="1100" smtClean="0"/>
              <a:pPr/>
              <a:t>3</a:t>
            </a:fld>
            <a:endParaRPr lang="es-ES" sz="1100"/>
          </a:p>
        </p:txBody>
      </p:sp>
      <p:grpSp>
        <p:nvGrpSpPr>
          <p:cNvPr id="26" name="Grupo 25">
            <a:extLst>
              <a:ext uri="{FF2B5EF4-FFF2-40B4-BE49-F238E27FC236}">
                <a16:creationId xmlns:a16="http://schemas.microsoft.com/office/drawing/2014/main" id="{44C96D14-EFE3-4BF4-AC87-2909ABE03213}"/>
              </a:ext>
            </a:extLst>
          </p:cNvPr>
          <p:cNvGrpSpPr/>
          <p:nvPr/>
        </p:nvGrpSpPr>
        <p:grpSpPr>
          <a:xfrm>
            <a:off x="8276786" y="2076450"/>
            <a:ext cx="1943100" cy="2705100"/>
            <a:chOff x="8649209" y="2076450"/>
            <a:chExt cx="1943100" cy="2705100"/>
          </a:xfrm>
        </p:grpSpPr>
        <p:pic>
          <p:nvPicPr>
            <p:cNvPr id="17" name="Imagen 16">
              <a:extLst>
                <a:ext uri="{FF2B5EF4-FFF2-40B4-BE49-F238E27FC236}">
                  <a16:creationId xmlns:a16="http://schemas.microsoft.com/office/drawing/2014/main" id="{7D85F080-AE4E-4FD9-A4C6-3B71A3E8C6B6}"/>
                </a:ext>
              </a:extLst>
            </p:cNvPr>
            <p:cNvPicPr>
              <a:picLocks noChangeAspect="1"/>
            </p:cNvPicPr>
            <p:nvPr/>
          </p:nvPicPr>
          <p:blipFill>
            <a:blip r:embed="rId3"/>
            <a:stretch>
              <a:fillRect/>
            </a:stretch>
          </p:blipFill>
          <p:spPr>
            <a:xfrm>
              <a:off x="8649209" y="2076450"/>
              <a:ext cx="1943100" cy="2705100"/>
            </a:xfrm>
            <a:prstGeom prst="rect">
              <a:avLst/>
            </a:prstGeom>
          </p:spPr>
        </p:pic>
        <p:pic>
          <p:nvPicPr>
            <p:cNvPr id="19" name="Imagen 18">
              <a:extLst>
                <a:ext uri="{FF2B5EF4-FFF2-40B4-BE49-F238E27FC236}">
                  <a16:creationId xmlns:a16="http://schemas.microsoft.com/office/drawing/2014/main" id="{3757B703-2792-4984-B734-15B86DBB7C15}"/>
                </a:ext>
              </a:extLst>
            </p:cNvPr>
            <p:cNvPicPr>
              <a:picLocks noChangeAspect="1"/>
            </p:cNvPicPr>
            <p:nvPr/>
          </p:nvPicPr>
          <p:blipFill>
            <a:blip r:embed="rId4"/>
            <a:stretch>
              <a:fillRect/>
            </a:stretch>
          </p:blipFill>
          <p:spPr>
            <a:xfrm>
              <a:off x="8957655" y="2944681"/>
              <a:ext cx="629839" cy="573966"/>
            </a:xfrm>
            <a:prstGeom prst="rect">
              <a:avLst/>
            </a:prstGeom>
          </p:spPr>
        </p:pic>
        <p:pic>
          <p:nvPicPr>
            <p:cNvPr id="22" name="Imagen 21">
              <a:extLst>
                <a:ext uri="{FF2B5EF4-FFF2-40B4-BE49-F238E27FC236}">
                  <a16:creationId xmlns:a16="http://schemas.microsoft.com/office/drawing/2014/main" id="{F01C4654-322A-4442-B303-87580783FD9E}"/>
                </a:ext>
              </a:extLst>
            </p:cNvPr>
            <p:cNvPicPr>
              <a:picLocks noChangeAspect="1"/>
            </p:cNvPicPr>
            <p:nvPr/>
          </p:nvPicPr>
          <p:blipFill>
            <a:blip r:embed="rId4"/>
            <a:stretch>
              <a:fillRect/>
            </a:stretch>
          </p:blipFill>
          <p:spPr>
            <a:xfrm>
              <a:off x="8990920" y="3841378"/>
              <a:ext cx="629839" cy="573966"/>
            </a:xfrm>
            <a:prstGeom prst="rect">
              <a:avLst/>
            </a:prstGeom>
          </p:spPr>
        </p:pic>
        <p:pic>
          <p:nvPicPr>
            <p:cNvPr id="23" name="Imagen 22">
              <a:extLst>
                <a:ext uri="{FF2B5EF4-FFF2-40B4-BE49-F238E27FC236}">
                  <a16:creationId xmlns:a16="http://schemas.microsoft.com/office/drawing/2014/main" id="{E00F0152-2A23-4B1B-91D2-C490332C3ECC}"/>
                </a:ext>
              </a:extLst>
            </p:cNvPr>
            <p:cNvPicPr>
              <a:picLocks noChangeAspect="1"/>
            </p:cNvPicPr>
            <p:nvPr/>
          </p:nvPicPr>
          <p:blipFill>
            <a:blip r:embed="rId4"/>
            <a:stretch>
              <a:fillRect/>
            </a:stretch>
          </p:blipFill>
          <p:spPr>
            <a:xfrm>
              <a:off x="9831645" y="3841378"/>
              <a:ext cx="629839" cy="573966"/>
            </a:xfrm>
            <a:prstGeom prst="rect">
              <a:avLst/>
            </a:prstGeom>
          </p:spPr>
        </p:pic>
        <p:pic>
          <p:nvPicPr>
            <p:cNvPr id="24" name="Imagen 23">
              <a:extLst>
                <a:ext uri="{FF2B5EF4-FFF2-40B4-BE49-F238E27FC236}">
                  <a16:creationId xmlns:a16="http://schemas.microsoft.com/office/drawing/2014/main" id="{F4E53C82-4FD9-4CA3-ADC1-217571FFA5EE}"/>
                </a:ext>
              </a:extLst>
            </p:cNvPr>
            <p:cNvPicPr>
              <a:picLocks noChangeAspect="1"/>
            </p:cNvPicPr>
            <p:nvPr/>
          </p:nvPicPr>
          <p:blipFill>
            <a:blip r:embed="rId4"/>
            <a:stretch>
              <a:fillRect/>
            </a:stretch>
          </p:blipFill>
          <p:spPr>
            <a:xfrm>
              <a:off x="9831171" y="2958354"/>
              <a:ext cx="629839" cy="573966"/>
            </a:xfrm>
            <a:prstGeom prst="rect">
              <a:avLst/>
            </a:prstGeom>
          </p:spPr>
        </p:pic>
        <p:pic>
          <p:nvPicPr>
            <p:cNvPr id="25" name="Imagen 24">
              <a:extLst>
                <a:ext uri="{FF2B5EF4-FFF2-40B4-BE49-F238E27FC236}">
                  <a16:creationId xmlns:a16="http://schemas.microsoft.com/office/drawing/2014/main" id="{A56E092A-AC4C-456A-8C91-F74016629A95}"/>
                </a:ext>
              </a:extLst>
            </p:cNvPr>
            <p:cNvPicPr>
              <a:picLocks noChangeAspect="1"/>
            </p:cNvPicPr>
            <p:nvPr/>
          </p:nvPicPr>
          <p:blipFill>
            <a:blip r:embed="rId4"/>
            <a:stretch>
              <a:fillRect/>
            </a:stretch>
          </p:blipFill>
          <p:spPr>
            <a:xfrm>
              <a:off x="9410809" y="3414767"/>
              <a:ext cx="629839" cy="573966"/>
            </a:xfrm>
            <a:prstGeom prst="rect">
              <a:avLst/>
            </a:prstGeom>
          </p:spPr>
        </p:pic>
      </p:gr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9D4DB"/>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3A78720-7075-418A-9E08-1C7B1EA4085E}"/>
              </a:ext>
            </a:extLst>
          </p:cNvPr>
          <p:cNvSpPr>
            <a:spLocks noGrp="1"/>
          </p:cNvSpPr>
          <p:nvPr>
            <p:ph type="title"/>
          </p:nvPr>
        </p:nvSpPr>
        <p:spPr>
          <a:xfrm>
            <a:off x="1028699" y="999068"/>
            <a:ext cx="10134601" cy="645284"/>
          </a:xfrm>
        </p:spPr>
        <p:txBody>
          <a:bodyPr/>
          <a:lstStyle/>
          <a:p>
            <a:r>
              <a:rPr lang="es-MX" dirty="0"/>
              <a:t>Lógica de las funciones desarrolladas</a:t>
            </a:r>
          </a:p>
        </p:txBody>
      </p:sp>
      <p:pic>
        <p:nvPicPr>
          <p:cNvPr id="9" name="Imagen 8">
            <a:extLst>
              <a:ext uri="{FF2B5EF4-FFF2-40B4-BE49-F238E27FC236}">
                <a16:creationId xmlns:a16="http://schemas.microsoft.com/office/drawing/2014/main" id="{FA7B232D-A15F-44D7-BCDF-5B6FA8AE3A3D}"/>
              </a:ext>
            </a:extLst>
          </p:cNvPr>
          <p:cNvPicPr>
            <a:picLocks noChangeAspect="1"/>
          </p:cNvPicPr>
          <p:nvPr/>
        </p:nvPicPr>
        <p:blipFill>
          <a:blip r:embed="rId2"/>
          <a:stretch>
            <a:fillRect/>
          </a:stretch>
        </p:blipFill>
        <p:spPr>
          <a:xfrm>
            <a:off x="4420985" y="2864283"/>
            <a:ext cx="3350029" cy="2971800"/>
          </a:xfrm>
          <a:prstGeom prst="rect">
            <a:avLst/>
          </a:prstGeom>
        </p:spPr>
      </p:pic>
      <p:pic>
        <p:nvPicPr>
          <p:cNvPr id="13" name="Imagen 12">
            <a:extLst>
              <a:ext uri="{FF2B5EF4-FFF2-40B4-BE49-F238E27FC236}">
                <a16:creationId xmlns:a16="http://schemas.microsoft.com/office/drawing/2014/main" id="{936D3B81-E933-46CF-A419-7A3AF29A089B}"/>
              </a:ext>
            </a:extLst>
          </p:cNvPr>
          <p:cNvPicPr>
            <a:picLocks noChangeAspect="1"/>
          </p:cNvPicPr>
          <p:nvPr/>
        </p:nvPicPr>
        <p:blipFill>
          <a:blip r:embed="rId3"/>
          <a:stretch>
            <a:fillRect/>
          </a:stretch>
        </p:blipFill>
        <p:spPr>
          <a:xfrm>
            <a:off x="5840394" y="3429000"/>
            <a:ext cx="511211" cy="994410"/>
          </a:xfrm>
          <a:prstGeom prst="rect">
            <a:avLst/>
          </a:prstGeom>
        </p:spPr>
      </p:pic>
    </p:spTree>
    <p:extLst>
      <p:ext uri="{BB962C8B-B14F-4D97-AF65-F5344CB8AC3E}">
        <p14:creationId xmlns:p14="http://schemas.microsoft.com/office/powerpoint/2010/main" val="86604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4B3B5A-8052-48B5-9A7A-400BBA9527F9}"/>
              </a:ext>
            </a:extLst>
          </p:cNvPr>
          <p:cNvSpPr>
            <a:spLocks noGrp="1"/>
          </p:cNvSpPr>
          <p:nvPr>
            <p:ph sz="half" idx="11"/>
          </p:nvPr>
        </p:nvSpPr>
        <p:spPr>
          <a:xfrm>
            <a:off x="6285649" y="2328553"/>
            <a:ext cx="4868860" cy="3557897"/>
          </a:xfrm>
        </p:spPr>
        <p:txBody>
          <a:bodyPr/>
          <a:lstStyle/>
          <a:p>
            <a:r>
              <a:rPr lang="es-MX" dirty="0">
                <a:latin typeface="Consolas" panose="020B0609020204030204" pitchFamily="49" charset="0"/>
              </a:rPr>
              <a:t>Función: </a:t>
            </a:r>
            <a:r>
              <a:rPr lang="es-MX" dirty="0" err="1">
                <a:latin typeface="Consolas" panose="020B0609020204030204" pitchFamily="49" charset="0"/>
              </a:rPr>
              <a:t>graph_and_sort_attr</a:t>
            </a:r>
            <a:endParaRPr lang="es-MX" dirty="0">
              <a:latin typeface="Consolas" panose="020B0609020204030204" pitchFamily="49" charset="0"/>
            </a:endParaRPr>
          </a:p>
          <a:p>
            <a:r>
              <a:rPr lang="es-MX" dirty="0">
                <a:latin typeface="Consolas" panose="020B0609020204030204" pitchFamily="49" charset="0"/>
              </a:rPr>
              <a:t>Parámetros de entrada: </a:t>
            </a:r>
          </a:p>
          <a:p>
            <a:pPr lvl="1"/>
            <a:r>
              <a:rPr lang="es-MX" b="0" dirty="0" err="1">
                <a:effectLst/>
                <a:latin typeface="Consolas" panose="020B0609020204030204" pitchFamily="49" charset="0"/>
              </a:rPr>
              <a:t>df</a:t>
            </a:r>
            <a:r>
              <a:rPr lang="es-MX" b="0" dirty="0">
                <a:effectLst/>
                <a:latin typeface="Consolas" panose="020B0609020204030204" pitchFamily="49" charset="0"/>
              </a:rPr>
              <a:t>: </a:t>
            </a:r>
            <a:r>
              <a:rPr lang="es-MX" b="0" dirty="0" err="1">
                <a:effectLst/>
                <a:latin typeface="Consolas" panose="020B0609020204030204" pitchFamily="49" charset="0"/>
              </a:rPr>
              <a:t>DataFrame</a:t>
            </a:r>
            <a:r>
              <a:rPr lang="es-MX" b="0" dirty="0">
                <a:effectLst/>
                <a:latin typeface="Consolas" panose="020B0609020204030204" pitchFamily="49" charset="0"/>
              </a:rPr>
              <a:t> principal con los datos de las imágenes de la BD “</a:t>
            </a:r>
            <a:r>
              <a:rPr lang="es-MX" b="0" dirty="0" err="1">
                <a:effectLst/>
                <a:latin typeface="Consolas" panose="020B0609020204030204" pitchFamily="49" charset="0"/>
              </a:rPr>
              <a:t>CelebA</a:t>
            </a:r>
            <a:r>
              <a:rPr lang="es-MX" b="0" dirty="0">
                <a:effectLst/>
                <a:latin typeface="Consolas" panose="020B0609020204030204" pitchFamily="49" charset="0"/>
              </a:rPr>
              <a:t>”</a:t>
            </a:r>
          </a:p>
          <a:p>
            <a:pPr lvl="1"/>
            <a:r>
              <a:rPr lang="es-MX" dirty="0" err="1">
                <a:latin typeface="Consolas" panose="020B0609020204030204" pitchFamily="49" charset="0"/>
              </a:rPr>
              <a:t>order</a:t>
            </a:r>
            <a:r>
              <a:rPr lang="es-MX" dirty="0">
                <a:latin typeface="Consolas" panose="020B0609020204030204" pitchFamily="49" charset="0"/>
              </a:rPr>
              <a:t>: Define el orden para elegir las clases. Pueden ser los atributos con mayor presencia, menor o de forma </a:t>
            </a:r>
            <a:r>
              <a:rPr lang="es-MX" dirty="0" err="1">
                <a:latin typeface="Consolas" panose="020B0609020204030204" pitchFamily="49" charset="0"/>
              </a:rPr>
              <a:t>random</a:t>
            </a:r>
            <a:r>
              <a:rPr lang="es-MX" dirty="0">
                <a:latin typeface="Consolas" panose="020B0609020204030204" pitchFamily="49" charset="0"/>
              </a:rPr>
              <a:t>. </a:t>
            </a:r>
          </a:p>
          <a:p>
            <a:pPr lvl="1"/>
            <a:r>
              <a:rPr lang="es-MX" dirty="0" err="1">
                <a:latin typeface="Consolas" panose="020B0609020204030204" pitchFamily="49" charset="0"/>
              </a:rPr>
              <a:t>save_as</a:t>
            </a:r>
            <a:r>
              <a:rPr lang="es-MX" dirty="0">
                <a:latin typeface="Consolas" panose="020B0609020204030204" pitchFamily="49" charset="0"/>
              </a:rPr>
              <a:t>: Nombre con el cual se guardará la gráfica que se genera.</a:t>
            </a:r>
          </a:p>
          <a:p>
            <a:r>
              <a:rPr lang="es-MX" dirty="0">
                <a:latin typeface="Consolas" panose="020B0609020204030204" pitchFamily="49" charset="0"/>
              </a:rPr>
              <a:t>Salida:</a:t>
            </a:r>
          </a:p>
          <a:p>
            <a:pPr lvl="1"/>
            <a:r>
              <a:rPr lang="es-MX" dirty="0">
                <a:latin typeface="Consolas" panose="020B0609020204030204" pitchFamily="49" charset="0"/>
              </a:rPr>
              <a:t>Lista con las clases seleccionadas.</a:t>
            </a:r>
          </a:p>
        </p:txBody>
      </p:sp>
      <p:sp>
        <p:nvSpPr>
          <p:cNvPr id="4" name="Título 3">
            <a:extLst>
              <a:ext uri="{FF2B5EF4-FFF2-40B4-BE49-F238E27FC236}">
                <a16:creationId xmlns:a16="http://schemas.microsoft.com/office/drawing/2014/main" id="{7A2F6D3D-9ABD-416C-838A-9CADB7DC5612}"/>
              </a:ext>
            </a:extLst>
          </p:cNvPr>
          <p:cNvSpPr>
            <a:spLocks noGrp="1"/>
          </p:cNvSpPr>
          <p:nvPr>
            <p:ph type="title"/>
          </p:nvPr>
        </p:nvSpPr>
        <p:spPr>
          <a:xfrm>
            <a:off x="1028699" y="800100"/>
            <a:ext cx="10125809" cy="844252"/>
          </a:xfrm>
        </p:spPr>
        <p:txBody>
          <a:bodyPr/>
          <a:lstStyle/>
          <a:p>
            <a:r>
              <a:rPr lang="es-MX" sz="2400" dirty="0"/>
              <a:t>Función para graficar y seleccionar las clases dependiendo del orden que se defina.</a:t>
            </a:r>
          </a:p>
        </p:txBody>
      </p:sp>
      <p:sp>
        <p:nvSpPr>
          <p:cNvPr id="9" name="Marcador de número de diapositiva 8">
            <a:extLst>
              <a:ext uri="{FF2B5EF4-FFF2-40B4-BE49-F238E27FC236}">
                <a16:creationId xmlns:a16="http://schemas.microsoft.com/office/drawing/2014/main" id="{F08BB5F7-70FC-48A0-8C2F-834805BB2B79}"/>
              </a:ext>
            </a:extLst>
          </p:cNvPr>
          <p:cNvSpPr>
            <a:spLocks noGrp="1"/>
          </p:cNvSpPr>
          <p:nvPr>
            <p:ph type="sldNum" sz="quarter" idx="21"/>
          </p:nvPr>
        </p:nvSpPr>
        <p:spPr/>
        <p:txBody>
          <a:bodyPr/>
          <a:lstStyle/>
          <a:p>
            <a:pPr rtl="0"/>
            <a:fld id="{7782931A-7D25-4B4B-9464-57AE418934A3}" type="slidenum">
              <a:rPr lang="es-ES" noProof="0" smtClean="0"/>
              <a:pPr rtl="0"/>
              <a:t>5</a:t>
            </a:fld>
            <a:endParaRPr lang="es-ES" noProof="0"/>
          </a:p>
        </p:txBody>
      </p:sp>
      <p:pic>
        <p:nvPicPr>
          <p:cNvPr id="17" name="Marcador de contenido 16">
            <a:extLst>
              <a:ext uri="{FF2B5EF4-FFF2-40B4-BE49-F238E27FC236}">
                <a16:creationId xmlns:a16="http://schemas.microsoft.com/office/drawing/2014/main" id="{A0541606-0BF1-4964-B131-96736C67A2AA}"/>
              </a:ext>
            </a:extLst>
          </p:cNvPr>
          <p:cNvPicPr>
            <a:picLocks noGrp="1" noChangeAspect="1"/>
          </p:cNvPicPr>
          <p:nvPr>
            <p:ph sz="half" idx="2"/>
          </p:nvPr>
        </p:nvPicPr>
        <p:blipFill>
          <a:blip r:embed="rId2"/>
          <a:stretch>
            <a:fillRect/>
          </a:stretch>
        </p:blipFill>
        <p:spPr>
          <a:xfrm>
            <a:off x="1724025" y="2068756"/>
            <a:ext cx="3343442" cy="4223578"/>
          </a:xfrm>
        </p:spPr>
      </p:pic>
    </p:spTree>
    <p:extLst>
      <p:ext uri="{BB962C8B-B14F-4D97-AF65-F5344CB8AC3E}">
        <p14:creationId xmlns:p14="http://schemas.microsoft.com/office/powerpoint/2010/main" val="92835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14DE5C5-F03F-4DF1-8E29-2BDA4D4D498B}"/>
              </a:ext>
            </a:extLst>
          </p:cNvPr>
          <p:cNvSpPr>
            <a:spLocks noGrp="1"/>
          </p:cNvSpPr>
          <p:nvPr>
            <p:ph sz="half" idx="2"/>
          </p:nvPr>
        </p:nvSpPr>
        <p:spPr>
          <a:xfrm>
            <a:off x="1028700" y="2447924"/>
            <a:ext cx="10125075" cy="1668603"/>
          </a:xfrm>
        </p:spPr>
        <p:txBody>
          <a:bodyPr/>
          <a:lstStyle/>
          <a:p>
            <a:r>
              <a:rPr lang="es-MX" dirty="0"/>
              <a:t>Primero se listan las cabeceras de las columnas que corresponden a los atributos y se excluye la primera, ya que corresponde al nombre de la imagen.</a:t>
            </a:r>
          </a:p>
          <a:p>
            <a:r>
              <a:rPr lang="es-MX" dirty="0"/>
              <a:t>Con los nombres de las demás columnas, se le aplica un filtro al </a:t>
            </a:r>
            <a:r>
              <a:rPr lang="es-MX" dirty="0" err="1"/>
              <a:t>DataFrame</a:t>
            </a:r>
            <a:r>
              <a:rPr lang="es-MX" dirty="0"/>
              <a:t> para sumar los valores positivos (1) y así contar el número de presencia que tiene dicho atributo en el </a:t>
            </a:r>
            <a:r>
              <a:rPr lang="es-MX" dirty="0" err="1"/>
              <a:t>DataFrame</a:t>
            </a:r>
            <a:r>
              <a:rPr lang="es-MX" dirty="0"/>
              <a:t>.</a:t>
            </a:r>
          </a:p>
        </p:txBody>
      </p:sp>
      <p:sp>
        <p:nvSpPr>
          <p:cNvPr id="4" name="Título 3">
            <a:extLst>
              <a:ext uri="{FF2B5EF4-FFF2-40B4-BE49-F238E27FC236}">
                <a16:creationId xmlns:a16="http://schemas.microsoft.com/office/drawing/2014/main" id="{B4692164-BFEC-4FE3-9C57-60B756C1C892}"/>
              </a:ext>
            </a:extLst>
          </p:cNvPr>
          <p:cNvSpPr>
            <a:spLocks noGrp="1"/>
          </p:cNvSpPr>
          <p:nvPr>
            <p:ph type="title"/>
          </p:nvPr>
        </p:nvSpPr>
        <p:spPr/>
        <p:txBody>
          <a:bodyPr/>
          <a:lstStyle/>
          <a:p>
            <a:r>
              <a:rPr lang="es-MX" dirty="0" err="1">
                <a:latin typeface="Consolas" panose="020B0609020204030204" pitchFamily="49" charset="0"/>
              </a:rPr>
              <a:t>graph_and_sort_attr</a:t>
            </a:r>
            <a:endParaRPr lang="es-MX" dirty="0"/>
          </a:p>
        </p:txBody>
      </p:sp>
      <p:sp>
        <p:nvSpPr>
          <p:cNvPr id="9" name="Marcador de número de diapositiva 8">
            <a:extLst>
              <a:ext uri="{FF2B5EF4-FFF2-40B4-BE49-F238E27FC236}">
                <a16:creationId xmlns:a16="http://schemas.microsoft.com/office/drawing/2014/main" id="{C6B5E744-8212-4EEA-B967-00184F291260}"/>
              </a:ext>
            </a:extLst>
          </p:cNvPr>
          <p:cNvSpPr>
            <a:spLocks noGrp="1"/>
          </p:cNvSpPr>
          <p:nvPr>
            <p:ph type="sldNum" sz="quarter" idx="21"/>
          </p:nvPr>
        </p:nvSpPr>
        <p:spPr/>
        <p:txBody>
          <a:bodyPr/>
          <a:lstStyle/>
          <a:p>
            <a:pPr rtl="0"/>
            <a:fld id="{7782931A-7D25-4B4B-9464-57AE418934A3}" type="slidenum">
              <a:rPr lang="es-ES" noProof="0" smtClean="0"/>
              <a:pPr rtl="0"/>
              <a:t>6</a:t>
            </a:fld>
            <a:endParaRPr lang="es-ES" noProof="0"/>
          </a:p>
        </p:txBody>
      </p:sp>
      <p:pic>
        <p:nvPicPr>
          <p:cNvPr id="16" name="Imagen 15">
            <a:extLst>
              <a:ext uri="{FF2B5EF4-FFF2-40B4-BE49-F238E27FC236}">
                <a16:creationId xmlns:a16="http://schemas.microsoft.com/office/drawing/2014/main" id="{8D255B73-6A47-4AE3-8150-09FECE751404}"/>
              </a:ext>
            </a:extLst>
          </p:cNvPr>
          <p:cNvPicPr>
            <a:picLocks noChangeAspect="1"/>
          </p:cNvPicPr>
          <p:nvPr/>
        </p:nvPicPr>
        <p:blipFill>
          <a:blip r:embed="rId2"/>
          <a:stretch>
            <a:fillRect/>
          </a:stretch>
        </p:blipFill>
        <p:spPr>
          <a:xfrm>
            <a:off x="2756701" y="4486276"/>
            <a:ext cx="6669070" cy="876020"/>
          </a:xfrm>
          <a:prstGeom prst="rect">
            <a:avLst/>
          </a:prstGeom>
        </p:spPr>
      </p:pic>
    </p:spTree>
    <p:extLst>
      <p:ext uri="{BB962C8B-B14F-4D97-AF65-F5344CB8AC3E}">
        <p14:creationId xmlns:p14="http://schemas.microsoft.com/office/powerpoint/2010/main" val="175078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CF0EFD7-AFAE-4BD2-A575-76ED8AC8AB59}"/>
              </a:ext>
            </a:extLst>
          </p:cNvPr>
          <p:cNvSpPr>
            <a:spLocks noGrp="1"/>
          </p:cNvSpPr>
          <p:nvPr>
            <p:ph sz="half" idx="2"/>
          </p:nvPr>
        </p:nvSpPr>
        <p:spPr>
          <a:xfrm>
            <a:off x="1028700" y="2556380"/>
            <a:ext cx="10134600" cy="1501270"/>
          </a:xfrm>
        </p:spPr>
        <p:txBody>
          <a:bodyPr/>
          <a:lstStyle/>
          <a:p>
            <a:r>
              <a:rPr lang="es-MX" dirty="0"/>
              <a:t>Con los valores sumados, se ordenan de menor a mayor. Este nuevo </a:t>
            </a:r>
            <a:r>
              <a:rPr lang="es-MX" dirty="0" err="1"/>
              <a:t>DataFrame</a:t>
            </a:r>
            <a:r>
              <a:rPr lang="es-MX" dirty="0"/>
              <a:t> se grafica en forma de barras en orden de atributos (</a:t>
            </a:r>
            <a:r>
              <a:rPr lang="es-MX" dirty="0" err="1"/>
              <a:t>attributes</a:t>
            </a:r>
            <a:r>
              <a:rPr lang="es-MX" dirty="0"/>
              <a:t>) y número de imágenes que tienen ese atributo. </a:t>
            </a:r>
          </a:p>
          <a:p>
            <a:r>
              <a:rPr lang="es-MX" dirty="0"/>
              <a:t>La gráfica se guarda, si así se desea, o simplemente se muestra.</a:t>
            </a:r>
          </a:p>
          <a:p>
            <a:endParaRPr lang="es-MX" dirty="0"/>
          </a:p>
        </p:txBody>
      </p:sp>
      <p:sp>
        <p:nvSpPr>
          <p:cNvPr id="9" name="Marcador de número de diapositiva 8">
            <a:extLst>
              <a:ext uri="{FF2B5EF4-FFF2-40B4-BE49-F238E27FC236}">
                <a16:creationId xmlns:a16="http://schemas.microsoft.com/office/drawing/2014/main" id="{27166E95-3B7B-40D3-B032-0C44AA12B3AB}"/>
              </a:ext>
            </a:extLst>
          </p:cNvPr>
          <p:cNvSpPr>
            <a:spLocks noGrp="1"/>
          </p:cNvSpPr>
          <p:nvPr>
            <p:ph type="sldNum" sz="quarter" idx="21"/>
          </p:nvPr>
        </p:nvSpPr>
        <p:spPr/>
        <p:txBody>
          <a:bodyPr/>
          <a:lstStyle/>
          <a:p>
            <a:pPr rtl="0"/>
            <a:fld id="{7782931A-7D25-4B4B-9464-57AE418934A3}" type="slidenum">
              <a:rPr lang="es-ES" noProof="0" smtClean="0"/>
              <a:pPr rtl="0"/>
              <a:t>7</a:t>
            </a:fld>
            <a:endParaRPr lang="es-ES" noProof="0"/>
          </a:p>
        </p:txBody>
      </p:sp>
      <p:sp>
        <p:nvSpPr>
          <p:cNvPr id="10" name="Título 3">
            <a:extLst>
              <a:ext uri="{FF2B5EF4-FFF2-40B4-BE49-F238E27FC236}">
                <a16:creationId xmlns:a16="http://schemas.microsoft.com/office/drawing/2014/main" id="{79EBF427-1980-4C83-B74D-249013D213C5}"/>
              </a:ext>
            </a:extLst>
          </p:cNvPr>
          <p:cNvSpPr>
            <a:spLocks noGrp="1"/>
          </p:cNvSpPr>
          <p:nvPr>
            <p:ph type="title"/>
          </p:nvPr>
        </p:nvSpPr>
        <p:spPr>
          <a:xfrm>
            <a:off x="1028700" y="998538"/>
            <a:ext cx="7810500" cy="646112"/>
          </a:xfrm>
        </p:spPr>
        <p:txBody>
          <a:bodyPr/>
          <a:lstStyle/>
          <a:p>
            <a:r>
              <a:rPr lang="es-MX" dirty="0" err="1">
                <a:latin typeface="Consolas" panose="020B0609020204030204" pitchFamily="49" charset="0"/>
              </a:rPr>
              <a:t>graph_and_sort_attr</a:t>
            </a:r>
            <a:endParaRPr lang="es-MX" dirty="0"/>
          </a:p>
        </p:txBody>
      </p:sp>
      <p:pic>
        <p:nvPicPr>
          <p:cNvPr id="12" name="Imagen 11">
            <a:extLst>
              <a:ext uri="{FF2B5EF4-FFF2-40B4-BE49-F238E27FC236}">
                <a16:creationId xmlns:a16="http://schemas.microsoft.com/office/drawing/2014/main" id="{F95C007A-936D-4D72-8759-E615599B54C0}"/>
              </a:ext>
            </a:extLst>
          </p:cNvPr>
          <p:cNvPicPr>
            <a:picLocks noChangeAspect="1"/>
          </p:cNvPicPr>
          <p:nvPr/>
        </p:nvPicPr>
        <p:blipFill>
          <a:blip r:embed="rId2"/>
          <a:stretch>
            <a:fillRect/>
          </a:stretch>
        </p:blipFill>
        <p:spPr>
          <a:xfrm>
            <a:off x="4160352" y="3935430"/>
            <a:ext cx="3871295" cy="1501270"/>
          </a:xfrm>
          <a:prstGeom prst="rect">
            <a:avLst/>
          </a:prstGeom>
        </p:spPr>
      </p:pic>
    </p:spTree>
    <p:extLst>
      <p:ext uri="{BB962C8B-B14F-4D97-AF65-F5344CB8AC3E}">
        <p14:creationId xmlns:p14="http://schemas.microsoft.com/office/powerpoint/2010/main" val="410791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11A0A48-1DC4-4A74-A1C0-7C30EA5B6207}"/>
              </a:ext>
            </a:extLst>
          </p:cNvPr>
          <p:cNvSpPr>
            <a:spLocks noGrp="1"/>
          </p:cNvSpPr>
          <p:nvPr>
            <p:ph sz="half" idx="2"/>
          </p:nvPr>
        </p:nvSpPr>
        <p:spPr>
          <a:xfrm>
            <a:off x="1036641" y="2066924"/>
            <a:ext cx="5345109" cy="3019425"/>
          </a:xfrm>
        </p:spPr>
        <p:txBody>
          <a:bodyPr/>
          <a:lstStyle/>
          <a:p>
            <a:r>
              <a:rPr lang="es-MX" dirty="0"/>
              <a:t>Del </a:t>
            </a:r>
            <a:r>
              <a:rPr lang="es-MX" dirty="0" err="1"/>
              <a:t>DataFrame</a:t>
            </a:r>
            <a:r>
              <a:rPr lang="es-MX" dirty="0"/>
              <a:t> ordenado de menor a mayor, se seleccionan los 4 atributos de menor presencia, mayor presencia o de forma </a:t>
            </a:r>
            <a:r>
              <a:rPr lang="es-MX" dirty="0" err="1"/>
              <a:t>random</a:t>
            </a:r>
            <a:r>
              <a:rPr lang="es-MX" dirty="0"/>
              <a:t>, de acuerdo a lo definido en el parámetro de entrada de ‘</a:t>
            </a:r>
            <a:r>
              <a:rPr lang="es-MX" dirty="0" err="1"/>
              <a:t>order</a:t>
            </a:r>
            <a:r>
              <a:rPr lang="es-MX" dirty="0"/>
              <a:t>’.</a:t>
            </a:r>
          </a:p>
          <a:p>
            <a:endParaRPr lang="es-MX" dirty="0"/>
          </a:p>
          <a:p>
            <a:r>
              <a:rPr lang="es-MX" dirty="0"/>
              <a:t>Y esos atributos se regresan en forma de lista. </a:t>
            </a:r>
          </a:p>
        </p:txBody>
      </p:sp>
      <p:sp>
        <p:nvSpPr>
          <p:cNvPr id="9" name="Marcador de número de diapositiva 8">
            <a:extLst>
              <a:ext uri="{FF2B5EF4-FFF2-40B4-BE49-F238E27FC236}">
                <a16:creationId xmlns:a16="http://schemas.microsoft.com/office/drawing/2014/main" id="{4F03281C-B265-4D80-9C5E-3CF46FF65B9E}"/>
              </a:ext>
            </a:extLst>
          </p:cNvPr>
          <p:cNvSpPr>
            <a:spLocks noGrp="1"/>
          </p:cNvSpPr>
          <p:nvPr>
            <p:ph type="sldNum" sz="quarter" idx="21"/>
          </p:nvPr>
        </p:nvSpPr>
        <p:spPr/>
        <p:txBody>
          <a:bodyPr/>
          <a:lstStyle/>
          <a:p>
            <a:pPr rtl="0"/>
            <a:fld id="{7782931A-7D25-4B4B-9464-57AE418934A3}" type="slidenum">
              <a:rPr lang="es-ES" noProof="0" smtClean="0"/>
              <a:pPr rtl="0"/>
              <a:t>8</a:t>
            </a:fld>
            <a:endParaRPr lang="es-ES" noProof="0"/>
          </a:p>
        </p:txBody>
      </p:sp>
      <p:sp>
        <p:nvSpPr>
          <p:cNvPr id="10" name="Título 3">
            <a:extLst>
              <a:ext uri="{FF2B5EF4-FFF2-40B4-BE49-F238E27FC236}">
                <a16:creationId xmlns:a16="http://schemas.microsoft.com/office/drawing/2014/main" id="{B68A1F94-0E73-4585-9135-C0CBF7402C08}"/>
              </a:ext>
            </a:extLst>
          </p:cNvPr>
          <p:cNvSpPr>
            <a:spLocks noGrp="1"/>
          </p:cNvSpPr>
          <p:nvPr>
            <p:ph type="title"/>
          </p:nvPr>
        </p:nvSpPr>
        <p:spPr>
          <a:xfrm>
            <a:off x="1028700" y="998538"/>
            <a:ext cx="7810500" cy="646112"/>
          </a:xfrm>
        </p:spPr>
        <p:txBody>
          <a:bodyPr/>
          <a:lstStyle/>
          <a:p>
            <a:r>
              <a:rPr lang="es-MX" dirty="0" err="1">
                <a:latin typeface="Consolas" panose="020B0609020204030204" pitchFamily="49" charset="0"/>
              </a:rPr>
              <a:t>graph_and_sort_attr</a:t>
            </a:r>
            <a:endParaRPr lang="es-MX" dirty="0"/>
          </a:p>
        </p:txBody>
      </p:sp>
      <p:pic>
        <p:nvPicPr>
          <p:cNvPr id="12" name="Imagen 11">
            <a:extLst>
              <a:ext uri="{FF2B5EF4-FFF2-40B4-BE49-F238E27FC236}">
                <a16:creationId xmlns:a16="http://schemas.microsoft.com/office/drawing/2014/main" id="{DFF75EE0-EF4C-4661-82B9-82E3FDC1DF57}"/>
              </a:ext>
            </a:extLst>
          </p:cNvPr>
          <p:cNvPicPr>
            <a:picLocks noChangeAspect="1"/>
          </p:cNvPicPr>
          <p:nvPr/>
        </p:nvPicPr>
        <p:blipFill>
          <a:blip r:embed="rId2"/>
          <a:stretch>
            <a:fillRect/>
          </a:stretch>
        </p:blipFill>
        <p:spPr>
          <a:xfrm>
            <a:off x="6962775" y="2066925"/>
            <a:ext cx="4042387" cy="4225409"/>
          </a:xfrm>
          <a:prstGeom prst="rect">
            <a:avLst/>
          </a:prstGeom>
        </p:spPr>
      </p:pic>
    </p:spTree>
    <p:extLst>
      <p:ext uri="{BB962C8B-B14F-4D97-AF65-F5344CB8AC3E}">
        <p14:creationId xmlns:p14="http://schemas.microsoft.com/office/powerpoint/2010/main" val="268891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contenido 10">
            <a:extLst>
              <a:ext uri="{FF2B5EF4-FFF2-40B4-BE49-F238E27FC236}">
                <a16:creationId xmlns:a16="http://schemas.microsoft.com/office/drawing/2014/main" id="{B317ADFD-5C77-41D2-8D9C-21536C1403FB}"/>
              </a:ext>
            </a:extLst>
          </p:cNvPr>
          <p:cNvPicPr>
            <a:picLocks noGrp="1" noChangeAspect="1"/>
          </p:cNvPicPr>
          <p:nvPr>
            <p:ph sz="half" idx="2"/>
          </p:nvPr>
        </p:nvPicPr>
        <p:blipFill>
          <a:blip r:embed="rId2"/>
          <a:stretch>
            <a:fillRect/>
          </a:stretch>
        </p:blipFill>
        <p:spPr>
          <a:xfrm>
            <a:off x="1028699" y="1990959"/>
            <a:ext cx="5007706" cy="4484255"/>
          </a:xfrm>
        </p:spPr>
      </p:pic>
      <p:sp>
        <p:nvSpPr>
          <p:cNvPr id="3" name="Marcador de contenido 2">
            <a:extLst>
              <a:ext uri="{FF2B5EF4-FFF2-40B4-BE49-F238E27FC236}">
                <a16:creationId xmlns:a16="http://schemas.microsoft.com/office/drawing/2014/main" id="{C13D77E4-9336-4FC2-ADF4-F7CB8E079644}"/>
              </a:ext>
            </a:extLst>
          </p:cNvPr>
          <p:cNvSpPr>
            <a:spLocks noGrp="1"/>
          </p:cNvSpPr>
          <p:nvPr>
            <p:ph sz="half" idx="11"/>
          </p:nvPr>
        </p:nvSpPr>
        <p:spPr>
          <a:xfrm>
            <a:off x="6285649" y="2286000"/>
            <a:ext cx="4868860" cy="4189214"/>
          </a:xfrm>
        </p:spPr>
        <p:txBody>
          <a:bodyPr/>
          <a:lstStyle/>
          <a:p>
            <a:r>
              <a:rPr lang="es-MX" dirty="0">
                <a:latin typeface="Consolas" panose="020B0609020204030204" pitchFamily="49" charset="0"/>
              </a:rPr>
              <a:t>Función: </a:t>
            </a:r>
            <a:r>
              <a:rPr lang="es-MX" dirty="0" err="1">
                <a:latin typeface="Consolas" panose="020B0609020204030204" pitchFamily="49" charset="0"/>
              </a:rPr>
              <a:t>group_data</a:t>
            </a:r>
            <a:endParaRPr lang="es-MX" dirty="0">
              <a:latin typeface="Consolas" panose="020B0609020204030204" pitchFamily="49" charset="0"/>
            </a:endParaRPr>
          </a:p>
          <a:p>
            <a:r>
              <a:rPr lang="es-MX" dirty="0">
                <a:latin typeface="Consolas" panose="020B0609020204030204" pitchFamily="49" charset="0"/>
              </a:rPr>
              <a:t>Parámetros de entrada: </a:t>
            </a:r>
          </a:p>
          <a:p>
            <a:pPr lvl="1"/>
            <a:r>
              <a:rPr lang="es-MX" dirty="0" err="1">
                <a:latin typeface="Consolas" panose="020B0609020204030204" pitchFamily="49" charset="0"/>
              </a:rPr>
              <a:t>df_attr</a:t>
            </a:r>
            <a:r>
              <a:rPr lang="es-MX" dirty="0">
                <a:latin typeface="Consolas" panose="020B0609020204030204" pitchFamily="49" charset="0"/>
              </a:rPr>
              <a:t>: </a:t>
            </a:r>
            <a:r>
              <a:rPr lang="es-MX" dirty="0" err="1">
                <a:latin typeface="Consolas" panose="020B0609020204030204" pitchFamily="49" charset="0"/>
              </a:rPr>
              <a:t>DataFrame</a:t>
            </a:r>
            <a:r>
              <a:rPr lang="es-MX" dirty="0">
                <a:latin typeface="Consolas" panose="020B0609020204030204" pitchFamily="49" charset="0"/>
              </a:rPr>
              <a:t> principal de las imágenes con los atributos.</a:t>
            </a:r>
          </a:p>
          <a:p>
            <a:pPr lvl="1"/>
            <a:r>
              <a:rPr lang="es-MX" dirty="0" err="1">
                <a:latin typeface="Consolas" panose="020B0609020204030204" pitchFamily="49" charset="0"/>
              </a:rPr>
              <a:t>classes_selected</a:t>
            </a:r>
            <a:r>
              <a:rPr lang="es-MX" dirty="0">
                <a:latin typeface="Consolas" panose="020B0609020204030204" pitchFamily="49" charset="0"/>
              </a:rPr>
              <a:t>: Lista con las 4 clases seleccionadas.</a:t>
            </a:r>
          </a:p>
          <a:p>
            <a:pPr lvl="1"/>
            <a:r>
              <a:rPr lang="es-MX" dirty="0" err="1">
                <a:latin typeface="Consolas" panose="020B0609020204030204" pitchFamily="49" charset="0"/>
              </a:rPr>
              <a:t>low_performance</a:t>
            </a:r>
            <a:r>
              <a:rPr lang="es-MX" dirty="0">
                <a:latin typeface="Consolas" panose="020B0609020204030204" pitchFamily="49" charset="0"/>
              </a:rPr>
              <a:t>: Bandera para construir un </a:t>
            </a:r>
            <a:r>
              <a:rPr lang="es-MX" dirty="0" err="1">
                <a:latin typeface="Consolas" panose="020B0609020204030204" pitchFamily="49" charset="0"/>
              </a:rPr>
              <a:t>dataset</a:t>
            </a:r>
            <a:r>
              <a:rPr lang="es-MX" dirty="0">
                <a:latin typeface="Consolas" panose="020B0609020204030204" pitchFamily="49" charset="0"/>
              </a:rPr>
              <a:t> modesto para un ambiente limitado de procesamiento o espacio en memoria.</a:t>
            </a:r>
          </a:p>
          <a:p>
            <a:r>
              <a:rPr lang="es-MX" dirty="0">
                <a:latin typeface="Consolas" panose="020B0609020204030204" pitchFamily="49" charset="0"/>
              </a:rPr>
              <a:t>Salida:</a:t>
            </a:r>
          </a:p>
          <a:p>
            <a:pPr lvl="1"/>
            <a:r>
              <a:rPr lang="es-MX" dirty="0">
                <a:latin typeface="Consolas" panose="020B0609020204030204" pitchFamily="49" charset="0"/>
              </a:rPr>
              <a:t>Un nuevo </a:t>
            </a:r>
            <a:r>
              <a:rPr lang="es-MX" dirty="0" err="1">
                <a:latin typeface="Consolas" panose="020B0609020204030204" pitchFamily="49" charset="0"/>
              </a:rPr>
              <a:t>dataframe</a:t>
            </a:r>
            <a:r>
              <a:rPr lang="es-MX" dirty="0">
                <a:latin typeface="Consolas" panose="020B0609020204030204" pitchFamily="49" charset="0"/>
              </a:rPr>
              <a:t> en donde están la etiquetas de la clase y el nombre de las imágenes que pertenecen a dicha clase.</a:t>
            </a:r>
          </a:p>
        </p:txBody>
      </p:sp>
      <p:sp>
        <p:nvSpPr>
          <p:cNvPr id="4" name="Título 3">
            <a:extLst>
              <a:ext uri="{FF2B5EF4-FFF2-40B4-BE49-F238E27FC236}">
                <a16:creationId xmlns:a16="http://schemas.microsoft.com/office/drawing/2014/main" id="{6086781B-9E08-4D04-9BAB-9F9D1689BD48}"/>
              </a:ext>
            </a:extLst>
          </p:cNvPr>
          <p:cNvSpPr>
            <a:spLocks noGrp="1"/>
          </p:cNvSpPr>
          <p:nvPr>
            <p:ph type="title"/>
          </p:nvPr>
        </p:nvSpPr>
        <p:spPr>
          <a:xfrm>
            <a:off x="1028699" y="781050"/>
            <a:ext cx="10125809" cy="863302"/>
          </a:xfrm>
        </p:spPr>
        <p:txBody>
          <a:bodyPr/>
          <a:lstStyle/>
          <a:p>
            <a:r>
              <a:rPr lang="es-MX" sz="2400" dirty="0"/>
              <a:t>Función que selecciona y agrupa el nombre de la imagen con base en los atributos definidos</a:t>
            </a:r>
          </a:p>
        </p:txBody>
      </p:sp>
      <p:sp>
        <p:nvSpPr>
          <p:cNvPr id="9" name="Marcador de número de diapositiva 8">
            <a:extLst>
              <a:ext uri="{FF2B5EF4-FFF2-40B4-BE49-F238E27FC236}">
                <a16:creationId xmlns:a16="http://schemas.microsoft.com/office/drawing/2014/main" id="{0FFA39D6-13CF-479B-8F5D-E713A1CD1FD2}"/>
              </a:ext>
            </a:extLst>
          </p:cNvPr>
          <p:cNvSpPr>
            <a:spLocks noGrp="1"/>
          </p:cNvSpPr>
          <p:nvPr>
            <p:ph type="sldNum" sz="quarter" idx="21"/>
          </p:nvPr>
        </p:nvSpPr>
        <p:spPr/>
        <p:txBody>
          <a:bodyPr/>
          <a:lstStyle/>
          <a:p>
            <a:pPr rtl="0"/>
            <a:fld id="{7782931A-7D25-4B4B-9464-57AE418934A3}" type="slidenum">
              <a:rPr lang="es-ES" noProof="0" smtClean="0"/>
              <a:pPr rtl="0"/>
              <a:t>9</a:t>
            </a:fld>
            <a:endParaRPr lang="es-ES" noProof="0"/>
          </a:p>
        </p:txBody>
      </p:sp>
    </p:spTree>
    <p:extLst>
      <p:ext uri="{BB962C8B-B14F-4D97-AF65-F5344CB8AC3E}">
        <p14:creationId xmlns:p14="http://schemas.microsoft.com/office/powerpoint/2010/main" val="2403158118"/>
      </p:ext>
    </p:extLst>
  </p:cSld>
  <p:clrMapOvr>
    <a:masterClrMapping/>
  </p:clrMapOvr>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49_TF89547415_Win32.potx" id="{46EEA7D2-7E3C-47B5-A23D-402A53F50365}" vid="{6AFB994C-FCA3-4624-B29C-AA8E63A1459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3.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anual impactante</Template>
  <TotalTime>211</TotalTime>
  <Words>1894</Words>
  <Application>Microsoft Office PowerPoint</Application>
  <PresentationFormat>Panorámica</PresentationFormat>
  <Paragraphs>162</Paragraphs>
  <Slides>27</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Arial Nova</vt:lpstr>
      <vt:lpstr>Calibri</vt:lpstr>
      <vt:lpstr>Consolas</vt:lpstr>
      <vt:lpstr>Wingdings</vt:lpstr>
      <vt:lpstr>Tema1</vt:lpstr>
      <vt:lpstr>Test “Clasificación de rostros de acuerdo con sus atributos”   Como parte del proceso para la posición de  “Senior Computer Vision Engineer” </vt:lpstr>
      <vt:lpstr>Agenda</vt:lpstr>
      <vt:lpstr>Planteamiento de la prueba</vt:lpstr>
      <vt:lpstr>Lógica de las funciones desarrolladas</vt:lpstr>
      <vt:lpstr>Función para graficar y seleccionar las clases dependiendo del orden que se defina.</vt:lpstr>
      <vt:lpstr>graph_and_sort_attr</vt:lpstr>
      <vt:lpstr>graph_and_sort_attr</vt:lpstr>
      <vt:lpstr>graph_and_sort_attr</vt:lpstr>
      <vt:lpstr>Función que selecciona y agrupa el nombre de la imagen con base en los atributos definidos</vt:lpstr>
      <vt:lpstr>group_data</vt:lpstr>
      <vt:lpstr>group_data</vt:lpstr>
      <vt:lpstr>group_data</vt:lpstr>
      <vt:lpstr>group_data</vt:lpstr>
      <vt:lpstr>Función para preparar y entrenar el modelo.</vt:lpstr>
      <vt:lpstr>train_model</vt:lpstr>
      <vt:lpstr>train_model</vt:lpstr>
      <vt:lpstr>train_model</vt:lpstr>
      <vt:lpstr>train_model</vt:lpstr>
      <vt:lpstr>train_model</vt:lpstr>
      <vt:lpstr>train_model</vt:lpstr>
      <vt:lpstr>Método para graficar los resultados del modelo entrenado.</vt:lpstr>
      <vt:lpstr>graph_model</vt:lpstr>
      <vt:lpstr>Características del entorno de ejecución</vt:lpstr>
      <vt:lpstr>Descripción de la prueba ejecutada</vt:lpstr>
      <vt:lpstr>Resultados</vt:lpstr>
      <vt:lpstr>Resultados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“Clasificación de rostros de acuerdo con sus atributos”   Como parte del proceso para la posición de  “Senior Computer Vision Engineer”</dc:title>
  <dc:creator>Gera Gudiño</dc:creator>
  <cp:lastModifiedBy>Gera Gudiño</cp:lastModifiedBy>
  <cp:revision>40</cp:revision>
  <dcterms:created xsi:type="dcterms:W3CDTF">2021-11-08T21:11:19Z</dcterms:created>
  <dcterms:modified xsi:type="dcterms:W3CDTF">2021-11-09T00:42:20Z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