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98" r:id="rId3"/>
    <p:sldId id="299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D8902-3A84-470C-B8B0-3624B01A90BA}" v="211" dt="2025-01-15T15:44:52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15" autoAdjust="0"/>
  </p:normalViewPr>
  <p:slideViewPr>
    <p:cSldViewPr snapToGrid="0">
      <p:cViewPr>
        <p:scale>
          <a:sx n="50" d="100"/>
          <a:sy n="50" d="100"/>
        </p:scale>
        <p:origin x="1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E6234-6014-4F03-9439-F21F8D55834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90A49-7C69-4436-B310-986EB3455A43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BAF99D27-0A4E-4719-A068-69F5E756D18A}" type="parTrans" cxnId="{D31435A5-37BE-4E3E-B3D4-ABAC48273E4B}">
      <dgm:prSet/>
      <dgm:spPr/>
      <dgm:t>
        <a:bodyPr/>
        <a:lstStyle/>
        <a:p>
          <a:endParaRPr lang="en-US"/>
        </a:p>
      </dgm:t>
    </dgm:pt>
    <dgm:pt modelId="{03718FF7-500B-4215-9EE7-AFD71E31961C}" type="sibTrans" cxnId="{D31435A5-37BE-4E3E-B3D4-ABAC48273E4B}">
      <dgm:prSet/>
      <dgm:spPr/>
      <dgm:t>
        <a:bodyPr/>
        <a:lstStyle/>
        <a:p>
          <a:endParaRPr lang="en-US"/>
        </a:p>
      </dgm:t>
    </dgm:pt>
    <dgm:pt modelId="{168EF337-D27F-4790-B757-4735E6D56917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4F88E8BA-857C-4E30-8880-7621B6A6C1F1}" type="parTrans" cxnId="{81D4A5CA-4C8B-4772-9AB2-E42E6691482B}">
      <dgm:prSet/>
      <dgm:spPr/>
      <dgm:t>
        <a:bodyPr/>
        <a:lstStyle/>
        <a:p>
          <a:endParaRPr lang="en-US"/>
        </a:p>
      </dgm:t>
    </dgm:pt>
    <dgm:pt modelId="{CB359F3D-80F2-4F89-8CF4-A15AF58122B2}" type="sibTrans" cxnId="{81D4A5CA-4C8B-4772-9AB2-E42E6691482B}">
      <dgm:prSet/>
      <dgm:spPr/>
      <dgm:t>
        <a:bodyPr/>
        <a:lstStyle/>
        <a:p>
          <a:endParaRPr lang="en-US"/>
        </a:p>
      </dgm:t>
    </dgm:pt>
    <dgm:pt modelId="{4F394B15-1F5D-42C1-8D3B-7FB3720AB3DA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EF5D3E9-FF77-47EC-98F5-BF4682A8F41D}" type="parTrans" cxnId="{E82B8A46-E129-4168-BAE3-D6E5E91484BD}">
      <dgm:prSet/>
      <dgm:spPr/>
      <dgm:t>
        <a:bodyPr/>
        <a:lstStyle/>
        <a:p>
          <a:endParaRPr lang="en-US"/>
        </a:p>
      </dgm:t>
    </dgm:pt>
    <dgm:pt modelId="{05B4A445-F0F7-49D2-9B18-6EF29A780D2E}" type="sibTrans" cxnId="{E82B8A46-E129-4168-BAE3-D6E5E91484BD}">
      <dgm:prSet/>
      <dgm:spPr/>
      <dgm:t>
        <a:bodyPr/>
        <a:lstStyle/>
        <a:p>
          <a:endParaRPr lang="en-US"/>
        </a:p>
      </dgm:t>
    </dgm:pt>
    <dgm:pt modelId="{2EAA0289-5C05-4DCD-BF69-C0C996561B2F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C5F31EA2-BEA2-49CD-8880-55691D5002D1}" type="parTrans" cxnId="{7362E9EF-8694-4381-9867-FECCA8CE51BF}">
      <dgm:prSet/>
      <dgm:spPr/>
      <dgm:t>
        <a:bodyPr/>
        <a:lstStyle/>
        <a:p>
          <a:endParaRPr lang="en-US"/>
        </a:p>
      </dgm:t>
    </dgm:pt>
    <dgm:pt modelId="{CD7F8009-9C5C-45D9-86F2-7B34BB39447A}" type="sibTrans" cxnId="{7362E9EF-8694-4381-9867-FECCA8CE51BF}">
      <dgm:prSet/>
      <dgm:spPr/>
      <dgm:t>
        <a:bodyPr/>
        <a:lstStyle/>
        <a:p>
          <a:endParaRPr lang="en-US"/>
        </a:p>
      </dgm:t>
    </dgm:pt>
    <dgm:pt modelId="{2FD0F5B4-5075-4497-B4DF-6414290EE3A5}" type="pres">
      <dgm:prSet presAssocID="{226E6234-6014-4F03-9439-F21F8D55834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2F717F-46FA-4418-B69B-B3BB115AE402}" type="pres">
      <dgm:prSet presAssocID="{AA890A49-7C69-4436-B310-986EB3455A43}" presName="centerShape" presStyleLbl="node0" presStyleIdx="0" presStyleCnt="1"/>
      <dgm:spPr/>
    </dgm:pt>
    <dgm:pt modelId="{560A5FC4-86F1-4348-BAC2-9D23F596BF8D}" type="pres">
      <dgm:prSet presAssocID="{4F88E8BA-857C-4E30-8880-7621B6A6C1F1}" presName="parTrans" presStyleLbl="bgSibTrans2D1" presStyleIdx="0" presStyleCnt="3"/>
      <dgm:spPr/>
    </dgm:pt>
    <dgm:pt modelId="{77BAEB3E-1659-44D9-902F-70F2F5E3D740}" type="pres">
      <dgm:prSet presAssocID="{168EF337-D27F-4790-B757-4735E6D56917}" presName="node" presStyleLbl="node1" presStyleIdx="0" presStyleCnt="3">
        <dgm:presLayoutVars>
          <dgm:bulletEnabled val="1"/>
        </dgm:presLayoutVars>
      </dgm:prSet>
      <dgm:spPr/>
    </dgm:pt>
    <dgm:pt modelId="{7366F9A1-38C2-42A5-B7E4-A383ECBB044D}" type="pres">
      <dgm:prSet presAssocID="{1EF5D3E9-FF77-47EC-98F5-BF4682A8F41D}" presName="parTrans" presStyleLbl="bgSibTrans2D1" presStyleIdx="1" presStyleCnt="3"/>
      <dgm:spPr/>
    </dgm:pt>
    <dgm:pt modelId="{68C95058-6B53-45EC-8F7F-8411AD90DC5A}" type="pres">
      <dgm:prSet presAssocID="{4F394B15-1F5D-42C1-8D3B-7FB3720AB3DA}" presName="node" presStyleLbl="node1" presStyleIdx="1" presStyleCnt="3">
        <dgm:presLayoutVars>
          <dgm:bulletEnabled val="1"/>
        </dgm:presLayoutVars>
      </dgm:prSet>
      <dgm:spPr/>
    </dgm:pt>
    <dgm:pt modelId="{53687DCC-10C7-47AA-AC1D-A43F963833F4}" type="pres">
      <dgm:prSet presAssocID="{C5F31EA2-BEA2-49CD-8880-55691D5002D1}" presName="parTrans" presStyleLbl="bgSibTrans2D1" presStyleIdx="2" presStyleCnt="3"/>
      <dgm:spPr/>
    </dgm:pt>
    <dgm:pt modelId="{FAEB2CA7-3C83-4E1A-8255-ACCBF09DAE5A}" type="pres">
      <dgm:prSet presAssocID="{2EAA0289-5C05-4DCD-BF69-C0C996561B2F}" presName="node" presStyleLbl="node1" presStyleIdx="2" presStyleCnt="3">
        <dgm:presLayoutVars>
          <dgm:bulletEnabled val="1"/>
        </dgm:presLayoutVars>
      </dgm:prSet>
      <dgm:spPr/>
    </dgm:pt>
  </dgm:ptLst>
  <dgm:cxnLst>
    <dgm:cxn modelId="{29068916-E857-4AFE-8527-9BFD560304AA}" type="presOf" srcId="{1EF5D3E9-FF77-47EC-98F5-BF4682A8F41D}" destId="{7366F9A1-38C2-42A5-B7E4-A383ECBB044D}" srcOrd="0" destOrd="0" presId="urn:microsoft.com/office/officeart/2005/8/layout/radial4"/>
    <dgm:cxn modelId="{5FB9A740-F17D-42E5-AFC8-DEC4B849A8D8}" type="presOf" srcId="{168EF337-D27F-4790-B757-4735E6D56917}" destId="{77BAEB3E-1659-44D9-902F-70F2F5E3D740}" srcOrd="0" destOrd="0" presId="urn:microsoft.com/office/officeart/2005/8/layout/radial4"/>
    <dgm:cxn modelId="{EF9CC461-E692-4BFB-B514-0AB09971C0D7}" type="presOf" srcId="{4F88E8BA-857C-4E30-8880-7621B6A6C1F1}" destId="{560A5FC4-86F1-4348-BAC2-9D23F596BF8D}" srcOrd="0" destOrd="0" presId="urn:microsoft.com/office/officeart/2005/8/layout/radial4"/>
    <dgm:cxn modelId="{6F214843-C667-4CFE-B5B0-E093FB5A8758}" type="presOf" srcId="{4F394B15-1F5D-42C1-8D3B-7FB3720AB3DA}" destId="{68C95058-6B53-45EC-8F7F-8411AD90DC5A}" srcOrd="0" destOrd="0" presId="urn:microsoft.com/office/officeart/2005/8/layout/radial4"/>
    <dgm:cxn modelId="{E82B8A46-E129-4168-BAE3-D6E5E91484BD}" srcId="{AA890A49-7C69-4436-B310-986EB3455A43}" destId="{4F394B15-1F5D-42C1-8D3B-7FB3720AB3DA}" srcOrd="1" destOrd="0" parTransId="{1EF5D3E9-FF77-47EC-98F5-BF4682A8F41D}" sibTransId="{05B4A445-F0F7-49D2-9B18-6EF29A780D2E}"/>
    <dgm:cxn modelId="{37F44B9E-4DD3-4011-AAC3-1E3D450239E1}" type="presOf" srcId="{AA890A49-7C69-4436-B310-986EB3455A43}" destId="{BA2F717F-46FA-4418-B69B-B3BB115AE402}" srcOrd="0" destOrd="0" presId="urn:microsoft.com/office/officeart/2005/8/layout/radial4"/>
    <dgm:cxn modelId="{D31435A5-37BE-4E3E-B3D4-ABAC48273E4B}" srcId="{226E6234-6014-4F03-9439-F21F8D55834B}" destId="{AA890A49-7C69-4436-B310-986EB3455A43}" srcOrd="0" destOrd="0" parTransId="{BAF99D27-0A4E-4719-A068-69F5E756D18A}" sibTransId="{03718FF7-500B-4215-9EE7-AFD71E31961C}"/>
    <dgm:cxn modelId="{E6D8C5A5-5752-4A74-A4F8-7FF5EC9A16DC}" type="presOf" srcId="{226E6234-6014-4F03-9439-F21F8D55834B}" destId="{2FD0F5B4-5075-4497-B4DF-6414290EE3A5}" srcOrd="0" destOrd="0" presId="urn:microsoft.com/office/officeart/2005/8/layout/radial4"/>
    <dgm:cxn modelId="{81D4A5CA-4C8B-4772-9AB2-E42E6691482B}" srcId="{AA890A49-7C69-4436-B310-986EB3455A43}" destId="{168EF337-D27F-4790-B757-4735E6D56917}" srcOrd="0" destOrd="0" parTransId="{4F88E8BA-857C-4E30-8880-7621B6A6C1F1}" sibTransId="{CB359F3D-80F2-4F89-8CF4-A15AF58122B2}"/>
    <dgm:cxn modelId="{EA7B79D6-7E11-4608-90DE-A19E90E90797}" type="presOf" srcId="{C5F31EA2-BEA2-49CD-8880-55691D5002D1}" destId="{53687DCC-10C7-47AA-AC1D-A43F963833F4}" srcOrd="0" destOrd="0" presId="urn:microsoft.com/office/officeart/2005/8/layout/radial4"/>
    <dgm:cxn modelId="{BD09A2DB-BD82-4120-8C9B-B12F2084B136}" type="presOf" srcId="{2EAA0289-5C05-4DCD-BF69-C0C996561B2F}" destId="{FAEB2CA7-3C83-4E1A-8255-ACCBF09DAE5A}" srcOrd="0" destOrd="0" presId="urn:microsoft.com/office/officeart/2005/8/layout/radial4"/>
    <dgm:cxn modelId="{7362E9EF-8694-4381-9867-FECCA8CE51BF}" srcId="{AA890A49-7C69-4436-B310-986EB3455A43}" destId="{2EAA0289-5C05-4DCD-BF69-C0C996561B2F}" srcOrd="2" destOrd="0" parTransId="{C5F31EA2-BEA2-49CD-8880-55691D5002D1}" sibTransId="{CD7F8009-9C5C-45D9-86F2-7B34BB39447A}"/>
    <dgm:cxn modelId="{BE5306FE-DC45-4B28-8444-C59012D88B55}" type="presParOf" srcId="{2FD0F5B4-5075-4497-B4DF-6414290EE3A5}" destId="{BA2F717F-46FA-4418-B69B-B3BB115AE402}" srcOrd="0" destOrd="0" presId="urn:microsoft.com/office/officeart/2005/8/layout/radial4"/>
    <dgm:cxn modelId="{6FC01E0D-8CB6-4184-85FA-EA979DB7FE27}" type="presParOf" srcId="{2FD0F5B4-5075-4497-B4DF-6414290EE3A5}" destId="{560A5FC4-86F1-4348-BAC2-9D23F596BF8D}" srcOrd="1" destOrd="0" presId="urn:microsoft.com/office/officeart/2005/8/layout/radial4"/>
    <dgm:cxn modelId="{3CF1E946-F075-400A-A561-E08ECFED1AD7}" type="presParOf" srcId="{2FD0F5B4-5075-4497-B4DF-6414290EE3A5}" destId="{77BAEB3E-1659-44D9-902F-70F2F5E3D740}" srcOrd="2" destOrd="0" presId="urn:microsoft.com/office/officeart/2005/8/layout/radial4"/>
    <dgm:cxn modelId="{F18D51B8-C2B7-4689-9768-79E65F550BEA}" type="presParOf" srcId="{2FD0F5B4-5075-4497-B4DF-6414290EE3A5}" destId="{7366F9A1-38C2-42A5-B7E4-A383ECBB044D}" srcOrd="3" destOrd="0" presId="urn:microsoft.com/office/officeart/2005/8/layout/radial4"/>
    <dgm:cxn modelId="{56F5B5B3-A2A3-48E5-BE54-77AE31341E86}" type="presParOf" srcId="{2FD0F5B4-5075-4497-B4DF-6414290EE3A5}" destId="{68C95058-6B53-45EC-8F7F-8411AD90DC5A}" srcOrd="4" destOrd="0" presId="urn:microsoft.com/office/officeart/2005/8/layout/radial4"/>
    <dgm:cxn modelId="{A850C10D-D96C-40FE-93C8-678A969CEBC5}" type="presParOf" srcId="{2FD0F5B4-5075-4497-B4DF-6414290EE3A5}" destId="{53687DCC-10C7-47AA-AC1D-A43F963833F4}" srcOrd="5" destOrd="0" presId="urn:microsoft.com/office/officeart/2005/8/layout/radial4"/>
    <dgm:cxn modelId="{D2C10D6C-EBF7-47BF-ABB0-3D7F44AFF5EC}" type="presParOf" srcId="{2FD0F5B4-5075-4497-B4DF-6414290EE3A5}" destId="{FAEB2CA7-3C83-4E1A-8255-ACCBF09DAE5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E6234-6014-4F03-9439-F21F8D55834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90A49-7C69-4436-B310-986EB3455A43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BAF99D27-0A4E-4719-A068-69F5E756D18A}" type="parTrans" cxnId="{D31435A5-37BE-4E3E-B3D4-ABAC48273E4B}">
      <dgm:prSet/>
      <dgm:spPr/>
      <dgm:t>
        <a:bodyPr/>
        <a:lstStyle/>
        <a:p>
          <a:endParaRPr lang="en-US"/>
        </a:p>
      </dgm:t>
    </dgm:pt>
    <dgm:pt modelId="{03718FF7-500B-4215-9EE7-AFD71E31961C}" type="sibTrans" cxnId="{D31435A5-37BE-4E3E-B3D4-ABAC48273E4B}">
      <dgm:prSet/>
      <dgm:spPr/>
      <dgm:t>
        <a:bodyPr/>
        <a:lstStyle/>
        <a:p>
          <a:endParaRPr lang="en-US"/>
        </a:p>
      </dgm:t>
    </dgm:pt>
    <dgm:pt modelId="{168EF337-D27F-4790-B757-4735E6D56917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4F88E8BA-857C-4E30-8880-7621B6A6C1F1}" type="parTrans" cxnId="{81D4A5CA-4C8B-4772-9AB2-E42E6691482B}">
      <dgm:prSet/>
      <dgm:spPr/>
      <dgm:t>
        <a:bodyPr/>
        <a:lstStyle/>
        <a:p>
          <a:endParaRPr lang="en-US"/>
        </a:p>
      </dgm:t>
    </dgm:pt>
    <dgm:pt modelId="{CB359F3D-80F2-4F89-8CF4-A15AF58122B2}" type="sibTrans" cxnId="{81D4A5CA-4C8B-4772-9AB2-E42E6691482B}">
      <dgm:prSet/>
      <dgm:spPr/>
      <dgm:t>
        <a:bodyPr/>
        <a:lstStyle/>
        <a:p>
          <a:endParaRPr lang="en-US"/>
        </a:p>
      </dgm:t>
    </dgm:pt>
    <dgm:pt modelId="{4F394B15-1F5D-42C1-8D3B-7FB3720AB3DA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EF5D3E9-FF77-47EC-98F5-BF4682A8F41D}" type="parTrans" cxnId="{E82B8A46-E129-4168-BAE3-D6E5E91484BD}">
      <dgm:prSet/>
      <dgm:spPr/>
      <dgm:t>
        <a:bodyPr/>
        <a:lstStyle/>
        <a:p>
          <a:endParaRPr lang="en-US"/>
        </a:p>
      </dgm:t>
    </dgm:pt>
    <dgm:pt modelId="{05B4A445-F0F7-49D2-9B18-6EF29A780D2E}" type="sibTrans" cxnId="{E82B8A46-E129-4168-BAE3-D6E5E91484BD}">
      <dgm:prSet/>
      <dgm:spPr/>
      <dgm:t>
        <a:bodyPr/>
        <a:lstStyle/>
        <a:p>
          <a:endParaRPr lang="en-US"/>
        </a:p>
      </dgm:t>
    </dgm:pt>
    <dgm:pt modelId="{2EAA0289-5C05-4DCD-BF69-C0C996561B2F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C5F31EA2-BEA2-49CD-8880-55691D5002D1}" type="parTrans" cxnId="{7362E9EF-8694-4381-9867-FECCA8CE51BF}">
      <dgm:prSet/>
      <dgm:spPr/>
      <dgm:t>
        <a:bodyPr/>
        <a:lstStyle/>
        <a:p>
          <a:endParaRPr lang="en-US"/>
        </a:p>
      </dgm:t>
    </dgm:pt>
    <dgm:pt modelId="{CD7F8009-9C5C-45D9-86F2-7B34BB39447A}" type="sibTrans" cxnId="{7362E9EF-8694-4381-9867-FECCA8CE51BF}">
      <dgm:prSet/>
      <dgm:spPr/>
      <dgm:t>
        <a:bodyPr/>
        <a:lstStyle/>
        <a:p>
          <a:endParaRPr lang="en-US"/>
        </a:p>
      </dgm:t>
    </dgm:pt>
    <dgm:pt modelId="{2FD0F5B4-5075-4497-B4DF-6414290EE3A5}" type="pres">
      <dgm:prSet presAssocID="{226E6234-6014-4F03-9439-F21F8D55834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2F717F-46FA-4418-B69B-B3BB115AE402}" type="pres">
      <dgm:prSet presAssocID="{AA890A49-7C69-4436-B310-986EB3455A43}" presName="centerShape" presStyleLbl="node0" presStyleIdx="0" presStyleCnt="1"/>
      <dgm:spPr/>
    </dgm:pt>
    <dgm:pt modelId="{560A5FC4-86F1-4348-BAC2-9D23F596BF8D}" type="pres">
      <dgm:prSet presAssocID="{4F88E8BA-857C-4E30-8880-7621B6A6C1F1}" presName="parTrans" presStyleLbl="bgSibTrans2D1" presStyleIdx="0" presStyleCnt="3"/>
      <dgm:spPr/>
    </dgm:pt>
    <dgm:pt modelId="{77BAEB3E-1659-44D9-902F-70F2F5E3D740}" type="pres">
      <dgm:prSet presAssocID="{168EF337-D27F-4790-B757-4735E6D56917}" presName="node" presStyleLbl="node1" presStyleIdx="0" presStyleCnt="3">
        <dgm:presLayoutVars>
          <dgm:bulletEnabled val="1"/>
        </dgm:presLayoutVars>
      </dgm:prSet>
      <dgm:spPr/>
    </dgm:pt>
    <dgm:pt modelId="{7366F9A1-38C2-42A5-B7E4-A383ECBB044D}" type="pres">
      <dgm:prSet presAssocID="{1EF5D3E9-FF77-47EC-98F5-BF4682A8F41D}" presName="parTrans" presStyleLbl="bgSibTrans2D1" presStyleIdx="1" presStyleCnt="3"/>
      <dgm:spPr/>
    </dgm:pt>
    <dgm:pt modelId="{68C95058-6B53-45EC-8F7F-8411AD90DC5A}" type="pres">
      <dgm:prSet presAssocID="{4F394B15-1F5D-42C1-8D3B-7FB3720AB3DA}" presName="node" presStyleLbl="node1" presStyleIdx="1" presStyleCnt="3">
        <dgm:presLayoutVars>
          <dgm:bulletEnabled val="1"/>
        </dgm:presLayoutVars>
      </dgm:prSet>
      <dgm:spPr/>
    </dgm:pt>
    <dgm:pt modelId="{53687DCC-10C7-47AA-AC1D-A43F963833F4}" type="pres">
      <dgm:prSet presAssocID="{C5F31EA2-BEA2-49CD-8880-55691D5002D1}" presName="parTrans" presStyleLbl="bgSibTrans2D1" presStyleIdx="2" presStyleCnt="3"/>
      <dgm:spPr/>
    </dgm:pt>
    <dgm:pt modelId="{FAEB2CA7-3C83-4E1A-8255-ACCBF09DAE5A}" type="pres">
      <dgm:prSet presAssocID="{2EAA0289-5C05-4DCD-BF69-C0C996561B2F}" presName="node" presStyleLbl="node1" presStyleIdx="2" presStyleCnt="3">
        <dgm:presLayoutVars>
          <dgm:bulletEnabled val="1"/>
        </dgm:presLayoutVars>
      </dgm:prSet>
      <dgm:spPr/>
    </dgm:pt>
  </dgm:ptLst>
  <dgm:cxnLst>
    <dgm:cxn modelId="{29068916-E857-4AFE-8527-9BFD560304AA}" type="presOf" srcId="{1EF5D3E9-FF77-47EC-98F5-BF4682A8F41D}" destId="{7366F9A1-38C2-42A5-B7E4-A383ECBB044D}" srcOrd="0" destOrd="0" presId="urn:microsoft.com/office/officeart/2005/8/layout/radial4"/>
    <dgm:cxn modelId="{5FB9A740-F17D-42E5-AFC8-DEC4B849A8D8}" type="presOf" srcId="{168EF337-D27F-4790-B757-4735E6D56917}" destId="{77BAEB3E-1659-44D9-902F-70F2F5E3D740}" srcOrd="0" destOrd="0" presId="urn:microsoft.com/office/officeart/2005/8/layout/radial4"/>
    <dgm:cxn modelId="{EF9CC461-E692-4BFB-B514-0AB09971C0D7}" type="presOf" srcId="{4F88E8BA-857C-4E30-8880-7621B6A6C1F1}" destId="{560A5FC4-86F1-4348-BAC2-9D23F596BF8D}" srcOrd="0" destOrd="0" presId="urn:microsoft.com/office/officeart/2005/8/layout/radial4"/>
    <dgm:cxn modelId="{6F214843-C667-4CFE-B5B0-E093FB5A8758}" type="presOf" srcId="{4F394B15-1F5D-42C1-8D3B-7FB3720AB3DA}" destId="{68C95058-6B53-45EC-8F7F-8411AD90DC5A}" srcOrd="0" destOrd="0" presId="urn:microsoft.com/office/officeart/2005/8/layout/radial4"/>
    <dgm:cxn modelId="{E82B8A46-E129-4168-BAE3-D6E5E91484BD}" srcId="{AA890A49-7C69-4436-B310-986EB3455A43}" destId="{4F394B15-1F5D-42C1-8D3B-7FB3720AB3DA}" srcOrd="1" destOrd="0" parTransId="{1EF5D3E9-FF77-47EC-98F5-BF4682A8F41D}" sibTransId="{05B4A445-F0F7-49D2-9B18-6EF29A780D2E}"/>
    <dgm:cxn modelId="{37F44B9E-4DD3-4011-AAC3-1E3D450239E1}" type="presOf" srcId="{AA890A49-7C69-4436-B310-986EB3455A43}" destId="{BA2F717F-46FA-4418-B69B-B3BB115AE402}" srcOrd="0" destOrd="0" presId="urn:microsoft.com/office/officeart/2005/8/layout/radial4"/>
    <dgm:cxn modelId="{D31435A5-37BE-4E3E-B3D4-ABAC48273E4B}" srcId="{226E6234-6014-4F03-9439-F21F8D55834B}" destId="{AA890A49-7C69-4436-B310-986EB3455A43}" srcOrd="0" destOrd="0" parTransId="{BAF99D27-0A4E-4719-A068-69F5E756D18A}" sibTransId="{03718FF7-500B-4215-9EE7-AFD71E31961C}"/>
    <dgm:cxn modelId="{E6D8C5A5-5752-4A74-A4F8-7FF5EC9A16DC}" type="presOf" srcId="{226E6234-6014-4F03-9439-F21F8D55834B}" destId="{2FD0F5B4-5075-4497-B4DF-6414290EE3A5}" srcOrd="0" destOrd="0" presId="urn:microsoft.com/office/officeart/2005/8/layout/radial4"/>
    <dgm:cxn modelId="{81D4A5CA-4C8B-4772-9AB2-E42E6691482B}" srcId="{AA890A49-7C69-4436-B310-986EB3455A43}" destId="{168EF337-D27F-4790-B757-4735E6D56917}" srcOrd="0" destOrd="0" parTransId="{4F88E8BA-857C-4E30-8880-7621B6A6C1F1}" sibTransId="{CB359F3D-80F2-4F89-8CF4-A15AF58122B2}"/>
    <dgm:cxn modelId="{EA7B79D6-7E11-4608-90DE-A19E90E90797}" type="presOf" srcId="{C5F31EA2-BEA2-49CD-8880-55691D5002D1}" destId="{53687DCC-10C7-47AA-AC1D-A43F963833F4}" srcOrd="0" destOrd="0" presId="urn:microsoft.com/office/officeart/2005/8/layout/radial4"/>
    <dgm:cxn modelId="{BD09A2DB-BD82-4120-8C9B-B12F2084B136}" type="presOf" srcId="{2EAA0289-5C05-4DCD-BF69-C0C996561B2F}" destId="{FAEB2CA7-3C83-4E1A-8255-ACCBF09DAE5A}" srcOrd="0" destOrd="0" presId="urn:microsoft.com/office/officeart/2005/8/layout/radial4"/>
    <dgm:cxn modelId="{7362E9EF-8694-4381-9867-FECCA8CE51BF}" srcId="{AA890A49-7C69-4436-B310-986EB3455A43}" destId="{2EAA0289-5C05-4DCD-BF69-C0C996561B2F}" srcOrd="2" destOrd="0" parTransId="{C5F31EA2-BEA2-49CD-8880-55691D5002D1}" sibTransId="{CD7F8009-9C5C-45D9-86F2-7B34BB39447A}"/>
    <dgm:cxn modelId="{BE5306FE-DC45-4B28-8444-C59012D88B55}" type="presParOf" srcId="{2FD0F5B4-5075-4497-B4DF-6414290EE3A5}" destId="{BA2F717F-46FA-4418-B69B-B3BB115AE402}" srcOrd="0" destOrd="0" presId="urn:microsoft.com/office/officeart/2005/8/layout/radial4"/>
    <dgm:cxn modelId="{6FC01E0D-8CB6-4184-85FA-EA979DB7FE27}" type="presParOf" srcId="{2FD0F5B4-5075-4497-B4DF-6414290EE3A5}" destId="{560A5FC4-86F1-4348-BAC2-9D23F596BF8D}" srcOrd="1" destOrd="0" presId="urn:microsoft.com/office/officeart/2005/8/layout/radial4"/>
    <dgm:cxn modelId="{3CF1E946-F075-400A-A561-E08ECFED1AD7}" type="presParOf" srcId="{2FD0F5B4-5075-4497-B4DF-6414290EE3A5}" destId="{77BAEB3E-1659-44D9-902F-70F2F5E3D740}" srcOrd="2" destOrd="0" presId="urn:microsoft.com/office/officeart/2005/8/layout/radial4"/>
    <dgm:cxn modelId="{F18D51B8-C2B7-4689-9768-79E65F550BEA}" type="presParOf" srcId="{2FD0F5B4-5075-4497-B4DF-6414290EE3A5}" destId="{7366F9A1-38C2-42A5-B7E4-A383ECBB044D}" srcOrd="3" destOrd="0" presId="urn:microsoft.com/office/officeart/2005/8/layout/radial4"/>
    <dgm:cxn modelId="{56F5B5B3-A2A3-48E5-BE54-77AE31341E86}" type="presParOf" srcId="{2FD0F5B4-5075-4497-B4DF-6414290EE3A5}" destId="{68C95058-6B53-45EC-8F7F-8411AD90DC5A}" srcOrd="4" destOrd="0" presId="urn:microsoft.com/office/officeart/2005/8/layout/radial4"/>
    <dgm:cxn modelId="{A850C10D-D96C-40FE-93C8-678A969CEBC5}" type="presParOf" srcId="{2FD0F5B4-5075-4497-B4DF-6414290EE3A5}" destId="{53687DCC-10C7-47AA-AC1D-A43F963833F4}" srcOrd="5" destOrd="0" presId="urn:microsoft.com/office/officeart/2005/8/layout/radial4"/>
    <dgm:cxn modelId="{D2C10D6C-EBF7-47BF-ABB0-3D7F44AFF5EC}" type="presParOf" srcId="{2FD0F5B4-5075-4497-B4DF-6414290EE3A5}" destId="{FAEB2CA7-3C83-4E1A-8255-ACCBF09DAE5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717F-46FA-4418-B69B-B3BB115AE402}">
      <dsp:nvSpPr>
        <dsp:cNvPr id="0" name=""/>
        <dsp:cNvSpPr/>
      </dsp:nvSpPr>
      <dsp:spPr>
        <a:xfrm>
          <a:off x="1773078" y="2365325"/>
          <a:ext cx="1635442" cy="1635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</a:t>
          </a:r>
        </a:p>
      </dsp:txBody>
      <dsp:txXfrm>
        <a:off x="2012583" y="2604830"/>
        <a:ext cx="1156432" cy="1156432"/>
      </dsp:txXfrm>
    </dsp:sp>
    <dsp:sp modelId="{560A5FC4-86F1-4348-BAC2-9D23F596BF8D}">
      <dsp:nvSpPr>
        <dsp:cNvPr id="0" name=""/>
        <dsp:cNvSpPr/>
      </dsp:nvSpPr>
      <dsp:spPr>
        <a:xfrm rot="12900000">
          <a:off x="660590" y="2059415"/>
          <a:ext cx="1316656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AEB3E-1659-44D9-902F-70F2F5E3D740}">
      <dsp:nvSpPr>
        <dsp:cNvPr id="0" name=""/>
        <dsp:cNvSpPr/>
      </dsp:nvSpPr>
      <dsp:spPr>
        <a:xfrm>
          <a:off x="2812" y="1293396"/>
          <a:ext cx="1553670" cy="12429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</a:t>
          </a:r>
        </a:p>
      </dsp:txBody>
      <dsp:txXfrm>
        <a:off x="39216" y="1329800"/>
        <a:ext cx="1480862" cy="1170128"/>
      </dsp:txXfrm>
    </dsp:sp>
    <dsp:sp modelId="{7366F9A1-38C2-42A5-B7E4-A383ECBB044D}">
      <dsp:nvSpPr>
        <dsp:cNvPr id="0" name=""/>
        <dsp:cNvSpPr/>
      </dsp:nvSpPr>
      <dsp:spPr>
        <a:xfrm rot="16200000">
          <a:off x="1932471" y="1397315"/>
          <a:ext cx="1316656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95058-6B53-45EC-8F7F-8411AD90DC5A}">
      <dsp:nvSpPr>
        <dsp:cNvPr id="0" name=""/>
        <dsp:cNvSpPr/>
      </dsp:nvSpPr>
      <dsp:spPr>
        <a:xfrm>
          <a:off x="1813964" y="350570"/>
          <a:ext cx="1553670" cy="12429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</a:t>
          </a:r>
        </a:p>
      </dsp:txBody>
      <dsp:txXfrm>
        <a:off x="1850368" y="386974"/>
        <a:ext cx="1480862" cy="1170128"/>
      </dsp:txXfrm>
    </dsp:sp>
    <dsp:sp modelId="{53687DCC-10C7-47AA-AC1D-A43F963833F4}">
      <dsp:nvSpPr>
        <dsp:cNvPr id="0" name=""/>
        <dsp:cNvSpPr/>
      </dsp:nvSpPr>
      <dsp:spPr>
        <a:xfrm rot="19500000">
          <a:off x="3204352" y="2059415"/>
          <a:ext cx="1316656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B2CA7-3C83-4E1A-8255-ACCBF09DAE5A}">
      <dsp:nvSpPr>
        <dsp:cNvPr id="0" name=""/>
        <dsp:cNvSpPr/>
      </dsp:nvSpPr>
      <dsp:spPr>
        <a:xfrm>
          <a:off x="3625117" y="1293396"/>
          <a:ext cx="1553670" cy="12429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</a:t>
          </a:r>
        </a:p>
      </dsp:txBody>
      <dsp:txXfrm>
        <a:off x="3661521" y="1329800"/>
        <a:ext cx="1480862" cy="1170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717F-46FA-4418-B69B-B3BB115AE402}">
      <dsp:nvSpPr>
        <dsp:cNvPr id="0" name=""/>
        <dsp:cNvSpPr/>
      </dsp:nvSpPr>
      <dsp:spPr>
        <a:xfrm>
          <a:off x="1983824" y="1203768"/>
          <a:ext cx="1010751" cy="1010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</a:t>
          </a:r>
        </a:p>
      </dsp:txBody>
      <dsp:txXfrm>
        <a:off x="2131845" y="1351789"/>
        <a:ext cx="714709" cy="714709"/>
      </dsp:txXfrm>
    </dsp:sp>
    <dsp:sp modelId="{560A5FC4-86F1-4348-BAC2-9D23F596BF8D}">
      <dsp:nvSpPr>
        <dsp:cNvPr id="0" name=""/>
        <dsp:cNvSpPr/>
      </dsp:nvSpPr>
      <dsp:spPr>
        <a:xfrm rot="12900000">
          <a:off x="1333772" y="1027248"/>
          <a:ext cx="774559" cy="28806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AEB3E-1659-44D9-902F-70F2F5E3D740}">
      <dsp:nvSpPr>
        <dsp:cNvPr id="0" name=""/>
        <dsp:cNvSpPr/>
      </dsp:nvSpPr>
      <dsp:spPr>
        <a:xfrm>
          <a:off x="923703" y="565060"/>
          <a:ext cx="960213" cy="7681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</a:t>
          </a:r>
        </a:p>
      </dsp:txBody>
      <dsp:txXfrm>
        <a:off x="946202" y="587559"/>
        <a:ext cx="915215" cy="723173"/>
      </dsp:txXfrm>
    </dsp:sp>
    <dsp:sp modelId="{7366F9A1-38C2-42A5-B7E4-A383ECBB044D}">
      <dsp:nvSpPr>
        <dsp:cNvPr id="0" name=""/>
        <dsp:cNvSpPr/>
      </dsp:nvSpPr>
      <dsp:spPr>
        <a:xfrm rot="16200000">
          <a:off x="2101920" y="627375"/>
          <a:ext cx="774559" cy="28806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95058-6B53-45EC-8F7F-8411AD90DC5A}">
      <dsp:nvSpPr>
        <dsp:cNvPr id="0" name=""/>
        <dsp:cNvSpPr/>
      </dsp:nvSpPr>
      <dsp:spPr>
        <a:xfrm>
          <a:off x="2009093" y="42"/>
          <a:ext cx="960213" cy="7681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</a:t>
          </a:r>
        </a:p>
      </dsp:txBody>
      <dsp:txXfrm>
        <a:off x="2031592" y="22541"/>
        <a:ext cx="915215" cy="723173"/>
      </dsp:txXfrm>
    </dsp:sp>
    <dsp:sp modelId="{53687DCC-10C7-47AA-AC1D-A43F963833F4}">
      <dsp:nvSpPr>
        <dsp:cNvPr id="0" name=""/>
        <dsp:cNvSpPr/>
      </dsp:nvSpPr>
      <dsp:spPr>
        <a:xfrm rot="19500000">
          <a:off x="2870068" y="1027248"/>
          <a:ext cx="774559" cy="28806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B2CA7-3C83-4E1A-8255-ACCBF09DAE5A}">
      <dsp:nvSpPr>
        <dsp:cNvPr id="0" name=""/>
        <dsp:cNvSpPr/>
      </dsp:nvSpPr>
      <dsp:spPr>
        <a:xfrm>
          <a:off x="3094482" y="565060"/>
          <a:ext cx="960213" cy="7681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</a:t>
          </a:r>
        </a:p>
      </dsp:txBody>
      <dsp:txXfrm>
        <a:off x="3116981" y="587559"/>
        <a:ext cx="915215" cy="723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938D1-4089-4B06-AB88-D4018D0B07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512C-93CE-47CF-87CA-14AEFB11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forward links are known if a page is downloaded</a:t>
            </a:r>
          </a:p>
          <a:p>
            <a:r>
              <a:rPr lang="en-US" dirty="0"/>
              <a:t>We can never know all the backlinks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A512C-93CE-47CF-87CA-14AEFB1144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5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– normalization factor (&lt;1 since there are pages with no forward links)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A512C-93CE-47CF-87CA-14AEFB1144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– eigenvector with eigenvalue “c”, meaning R can be computed by iteratively applying A to any nondegenerate start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A512C-93CE-47CF-87CA-14AEFB1144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6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Pageranks</a:t>
            </a:r>
            <a:r>
              <a:rPr lang="en-US" dirty="0"/>
              <a:t> form a probability distribution over web pages – sum of all is 1.</a:t>
            </a:r>
          </a:p>
          <a:p>
            <a:r>
              <a:rPr lang="en-US" dirty="0"/>
              <a:t>Markov chain – random surfer &amp; empirical d = 0.85 – probability of a random surfer to get bored.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A512C-93CE-47CF-87CA-14AEFB1144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URL server sends lists of URLs to crawlers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Web crawling by distributed crawlers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Fetched pages sent to store server – compression &amp; store to repo by </a:t>
            </a:r>
            <a:r>
              <a:rPr lang="en-US" dirty="0" err="1"/>
              <a:t>docID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Indexing by indexer and sorter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Indexer reads pages from repo and parses them – docs converted to set of word occurrences – “hits” (word, position in doc, font, size, capitalization)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Hits are distributed into barrels – partially sorted forward index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Indexer parses and stores links into an anchor file (from, to, text of the link)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URL resolver reads anchors, converts relative </a:t>
            </a:r>
            <a:r>
              <a:rPr lang="en-US" dirty="0" err="1"/>
              <a:t>urls</a:t>
            </a:r>
            <a:r>
              <a:rPr lang="en-US" dirty="0"/>
              <a:t> to absolute into </a:t>
            </a:r>
            <a:r>
              <a:rPr lang="en-US" dirty="0" err="1"/>
              <a:t>docID</a:t>
            </a:r>
            <a:r>
              <a:rPr lang="en-US" dirty="0"/>
              <a:t>; put text into forward index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Resolver generates links – pairs of </a:t>
            </a:r>
            <a:r>
              <a:rPr lang="en-US" dirty="0" err="1"/>
              <a:t>docIDs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Pagerank</a:t>
            </a:r>
            <a:r>
              <a:rPr lang="en-US" dirty="0"/>
              <a:t> computes ranking from the links </a:t>
            </a:r>
            <a:r>
              <a:rPr lang="en-US" dirty="0" err="1"/>
              <a:t>db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Sorter creates inverted index (from </a:t>
            </a:r>
            <a:r>
              <a:rPr lang="en-US" dirty="0" err="1"/>
              <a:t>docID</a:t>
            </a:r>
            <a:r>
              <a:rPr lang="en-US" dirty="0"/>
              <a:t> to </a:t>
            </a:r>
            <a:r>
              <a:rPr lang="en-US" dirty="0" err="1"/>
              <a:t>wordID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Dumplexicon</a:t>
            </a:r>
            <a:r>
              <a:rPr lang="en-US" dirty="0"/>
              <a:t> util takes inverted index and lexicon from indexer and produces new lexicon for the searcher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Searcher is run be a web server and uses the lexicon, inverted index and </a:t>
            </a:r>
            <a:r>
              <a:rPr lang="en-US" dirty="0" err="1"/>
              <a:t>pageranks</a:t>
            </a:r>
            <a:r>
              <a:rPr lang="en-US" dirty="0"/>
              <a:t> to answer queries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A512C-93CE-47CF-87CA-14AEFB1144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10D6-00AD-553E-32E1-F74265CB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0E0C2-01F9-2B8B-C4E4-834C104F3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5463D-3F9D-88C3-04CB-DEE44E8E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2CD2-8602-24F3-52E2-7F8A9691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1F69-C32C-C123-9F7F-3B1196C7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B222-C66D-B768-88AB-633E4D21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9552B-2121-4FB3-0E01-38FE62407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F2FF3-F9C7-FAA2-8A76-7FEA5D47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31DB-349E-FA71-B410-B286354B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B9D3-9A66-E1C2-5548-6F955705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64F2E-BE7F-BCF6-EDFE-7CAE398A2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50693-A7AF-DD0C-187E-60427CA08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A8792-CDFC-7FD3-E683-A48F2D46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6E84-73DD-077A-ECD9-4BDEE761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B14B7-7DB3-681A-7026-BD925618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F93B-B000-A595-5D8F-87352733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F7C0-F9EA-0FBE-A6C2-568A52C5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D3A9D-4809-ABC6-7ABF-8B6EBBB1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46055-32B5-CE91-36FF-47141159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2BFDA-AD1A-6BBC-6AE7-EF8F7AFF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5AFD-1381-5AFF-AF4C-542C489C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0757-5B9D-0E53-0A1C-5A51CD5A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B12F3-5E5C-1E52-4282-6781F5B6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5AE28-FEA2-799A-E445-4099BC4E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BBE4-E5DD-7DC7-19FB-614D5D5E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C03C-9458-CF84-6BA1-D165DC34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5633-D42C-B4A6-3980-0BFB64101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1FCFA-8877-B633-B6F7-10D774D2F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D3C9E-F615-D14B-4472-D9B85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B8D8C-CBC7-D8CE-6780-BEE4EA22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0C589-20C4-D063-ACD4-F382E9AB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5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83B0-502E-0DBB-516A-F4F31841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04D07-B415-9758-C9C5-FACD9E6B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1AAC0-6B89-E12F-D201-85FAE12BD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B9A82-D0D2-1825-1E52-ECEB1B490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A1C8F-39EE-2E2E-6366-8AE99A571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68242-D76A-6373-B383-A39AF227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2AD6F-E0C4-6C3D-DF3D-68C43807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1C785-2BC1-2A97-94C6-DDC938A7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1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6BA9-6766-4571-769D-7FE83408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1B5D1-3329-053C-24F5-FC9C2EE5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8806E-5626-8630-099A-C8A6FE54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0FAA7-A527-25B4-C7B9-07D39702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8B5A5-C22D-85E9-D39C-F63E64FE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D509E-C576-6F0C-E635-A9C5B83B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F28C7-5AE1-3F39-2BDF-83428463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5343-C334-2A64-1749-C2371AE5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B7852-CE7E-C8B9-A679-A996E95D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DE55E-2F73-B9D3-7234-33CA44DC2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8CE78-024C-8A15-23D7-EBF177A5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6B7C7-BB95-FD6F-22D4-10DD5FD9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AB9E2-C3A8-9F37-3E0D-83EC49CD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C9F1-96FB-F36C-F70F-E502CFE2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0432C-41EF-76E6-0B91-44B912BA0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FAA5F-1EC5-6443-BCD1-FAB6778B9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E68F0-EE82-D269-47B6-EA16224B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C4432-DB49-0FF1-EBE7-77D5E030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5488F-9257-1D36-5C18-8A8E1B3A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2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FD7A-46FD-08CC-3E00-429F97C4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DEADC-3B0B-A810-375E-8427214A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F5113-3DF0-C5FB-CD8E-DAC1199BA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4F228-5C77-4607-AA62-19EEA2AB269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90AF-1F75-7B03-F7B0-4EFAA4A60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64B3B-5A16-8D6C-F73F-3F83F8CAA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5C69-4416-8178-9A57-5AA4D0583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the 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D835A-2489-5F0F-8B7B-3BBD963D3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for Armenian-French University</a:t>
            </a:r>
          </a:p>
          <a:p>
            <a:endParaRPr lang="en-US" dirty="0"/>
          </a:p>
          <a:p>
            <a:r>
              <a:rPr lang="en-US" dirty="0"/>
              <a:t>Areg Melik-Adamyan</a:t>
            </a:r>
          </a:p>
          <a:p>
            <a:r>
              <a:rPr lang="en-US" dirty="0"/>
              <a:t>Petr Kurapov</a:t>
            </a:r>
          </a:p>
        </p:txBody>
      </p:sp>
    </p:spTree>
    <p:extLst>
      <p:ext uri="{BB962C8B-B14F-4D97-AF65-F5344CB8AC3E}">
        <p14:creationId xmlns:p14="http://schemas.microsoft.com/office/powerpoint/2010/main" val="288453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E1D59-A3CA-E176-43CD-A96A4268D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9B600-294E-65DF-EEDA-56F1669FF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algorithms to systems – Google's search engine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4466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7789-34B2-D254-938C-37F6FFFC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F4955-20CC-C625-34A0-ABDEEBF9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059F-7A93-A82B-71D5-6D37F196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/>
              <a:t>The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DCB6-09E3-28B6-3388-D1AD86F4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follow a web link graph</a:t>
            </a:r>
          </a:p>
          <a:p>
            <a:r>
              <a:rPr lang="en-US" dirty="0"/>
              <a:t>Start with some high-quality search list</a:t>
            </a:r>
          </a:p>
          <a:p>
            <a:r>
              <a:rPr lang="en-US" dirty="0"/>
              <a:t>Extremely large number of web pages to index</a:t>
            </a:r>
          </a:p>
          <a:p>
            <a:r>
              <a:rPr lang="en-US" dirty="0"/>
              <a:t>Huge ever-growing amount of search requests</a:t>
            </a:r>
          </a:p>
          <a:p>
            <a:r>
              <a:rPr lang="en-US" dirty="0"/>
              <a:t>Naïve keyword matching usually produces low-quality matches</a:t>
            </a:r>
          </a:p>
          <a:p>
            <a:r>
              <a:rPr lang="en-US" dirty="0"/>
              <a:t>Web pages attempt to mislead automated search engines to gain people’s attention</a:t>
            </a:r>
          </a:p>
          <a:p>
            <a:r>
              <a:rPr lang="en-US" dirty="0"/>
              <a:t>People’s ability to look through search results does not scale – need very high precision – relevance.</a:t>
            </a:r>
          </a:p>
        </p:txBody>
      </p:sp>
    </p:spTree>
    <p:extLst>
      <p:ext uri="{BB962C8B-B14F-4D97-AF65-F5344CB8AC3E}">
        <p14:creationId xmlns:p14="http://schemas.microsoft.com/office/powerpoint/2010/main" val="59590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5BB9-8F1A-9C1D-F90D-29D3F504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7887-A70C-67A6-6A52-0C51D1270B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Page relevance is subjective, however there are objective methods to estimate human interest.</a:t>
            </a:r>
          </a:p>
          <a:p>
            <a:r>
              <a:rPr lang="en-US" dirty="0"/>
              <a:t>Ranking quality for each web page is calculated using the link structure of the Web.</a:t>
            </a:r>
          </a:p>
          <a:p>
            <a:r>
              <a:rPr lang="en-US" dirty="0"/>
              <a:t>Forward links (</a:t>
            </a:r>
            <a:r>
              <a:rPr lang="en-US" dirty="0" err="1"/>
              <a:t>outedges</a:t>
            </a:r>
            <a:r>
              <a:rPr lang="en-US" dirty="0"/>
              <a:t>) and backlinks (</a:t>
            </a:r>
            <a:r>
              <a:rPr lang="en-US" dirty="0" err="1"/>
              <a:t>inedges</a:t>
            </a:r>
            <a:r>
              <a:rPr lang="en-US" dirty="0"/>
              <a:t>) – B, C, D are backlinks of A.</a:t>
            </a:r>
          </a:p>
          <a:p>
            <a:r>
              <a:rPr lang="en-US" dirty="0"/>
              <a:t>Highly linked pages are likely more “important”.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331896-BFC7-DF4A-6442-ED3A4DBEFC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201014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93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41BE-5659-45FC-F6C1-47627BC7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434AD-C7DB-406D-BB35-3C12A4269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“A page has high rank if the sum of the ranks of its backlinks is high”.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434AD-C7DB-406D-BB35-3C12A4269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088846A-4346-BD7C-4592-6C341D47EB73}"/>
              </a:ext>
            </a:extLst>
          </p:cNvPr>
          <p:cNvSpPr/>
          <p:nvPr/>
        </p:nvSpPr>
        <p:spPr>
          <a:xfrm>
            <a:off x="5614737" y="4957698"/>
            <a:ext cx="1153026" cy="846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E7B4F-CA02-C1B0-0CD6-F7707E21E276}"/>
              </a:ext>
            </a:extLst>
          </p:cNvPr>
          <p:cNvSpPr/>
          <p:nvPr/>
        </p:nvSpPr>
        <p:spPr>
          <a:xfrm>
            <a:off x="3352800" y="4250205"/>
            <a:ext cx="1153026" cy="846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39B75-677B-68F7-784D-CB6C52B3278A}"/>
              </a:ext>
            </a:extLst>
          </p:cNvPr>
          <p:cNvSpPr/>
          <p:nvPr/>
        </p:nvSpPr>
        <p:spPr>
          <a:xfrm>
            <a:off x="3352800" y="5465827"/>
            <a:ext cx="1153026" cy="846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E2C30-CD95-8AF6-98C2-50FD5484700F}"/>
              </a:ext>
            </a:extLst>
          </p:cNvPr>
          <p:cNvSpPr/>
          <p:nvPr/>
        </p:nvSpPr>
        <p:spPr>
          <a:xfrm>
            <a:off x="7954211" y="3827168"/>
            <a:ext cx="1153026" cy="846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99B20-111A-3330-0A97-289913A6157C}"/>
              </a:ext>
            </a:extLst>
          </p:cNvPr>
          <p:cNvSpPr/>
          <p:nvPr/>
        </p:nvSpPr>
        <p:spPr>
          <a:xfrm>
            <a:off x="7954211" y="5181370"/>
            <a:ext cx="1153026" cy="846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F40F4-5BCA-2F63-3C69-3E183342C372}"/>
              </a:ext>
            </a:extLst>
          </p:cNvPr>
          <p:cNvSpPr txBox="1"/>
          <p:nvPr/>
        </p:nvSpPr>
        <p:spPr>
          <a:xfrm>
            <a:off x="2679700" y="3576733"/>
            <a:ext cx="267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dirty="0"/>
              <a:t>acklinks(U)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6C63B-AF5F-2085-3A1B-A18DEDAD9854}"/>
              </a:ext>
            </a:extLst>
          </p:cNvPr>
          <p:cNvSpPr txBox="1"/>
          <p:nvPr/>
        </p:nvSpPr>
        <p:spPr>
          <a:xfrm>
            <a:off x="7686176" y="6161872"/>
            <a:ext cx="267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</a:t>
            </a:r>
            <a:r>
              <a:rPr lang="en-US" sz="2800" dirty="0" err="1"/>
              <a:t>orwardlinks</a:t>
            </a:r>
            <a:r>
              <a:rPr lang="en-US" sz="2800" dirty="0"/>
              <a:t>(U)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76039B-CA19-8C2A-56DD-6789627A7B61}"/>
              </a:ext>
            </a:extLst>
          </p:cNvPr>
          <p:cNvCxnSpPr/>
          <p:nvPr/>
        </p:nvCxnSpPr>
        <p:spPr>
          <a:xfrm>
            <a:off x="3929313" y="4572000"/>
            <a:ext cx="1798387" cy="609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3E68BF-3DDE-744E-567A-C4C55F9FDA18}"/>
              </a:ext>
            </a:extLst>
          </p:cNvPr>
          <p:cNvCxnSpPr>
            <a:cxnSpLocks/>
          </p:cNvCxnSpPr>
          <p:nvPr/>
        </p:nvCxnSpPr>
        <p:spPr>
          <a:xfrm flipV="1">
            <a:off x="3929313" y="5604406"/>
            <a:ext cx="1970338" cy="9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7F8A19-E91E-0A0E-8BBD-CB5831CFDBC1}"/>
              </a:ext>
            </a:extLst>
          </p:cNvPr>
          <p:cNvCxnSpPr>
            <a:cxnSpLocks/>
          </p:cNvCxnSpPr>
          <p:nvPr/>
        </p:nvCxnSpPr>
        <p:spPr>
          <a:xfrm>
            <a:off x="6478503" y="5328830"/>
            <a:ext cx="1974684" cy="275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9C9406-F2CF-37B4-1203-493E330038F5}"/>
              </a:ext>
            </a:extLst>
          </p:cNvPr>
          <p:cNvCxnSpPr>
            <a:cxnSpLocks/>
          </p:cNvCxnSpPr>
          <p:nvPr/>
        </p:nvCxnSpPr>
        <p:spPr>
          <a:xfrm flipV="1">
            <a:off x="6324683" y="4099953"/>
            <a:ext cx="1981117" cy="101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1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4B25-4695-F2E8-D3EC-7259BD56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C5DCAF-4161-B87A-6A0B-61DC49F4B5D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rank of a page is divided among its forward links evenly</a:t>
                </a:r>
                <a:endParaRPr lang="ru-RU" dirty="0"/>
              </a:p>
              <a:p>
                <a:r>
                  <a:rPr lang="en-US" dirty="0"/>
                  <a:t>R can be reformulated as eigenvector of a square matrix A (rows/cols representing pages and values are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if there is an edge and 0 otherwise):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𝑐𝐴𝑅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C5DCAF-4161-B87A-6A0B-61DC49F4B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381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E8893B-146A-1BDF-668A-402FD5229E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41856" y="1825625"/>
            <a:ext cx="5042288" cy="4351338"/>
          </a:xfrm>
        </p:spPr>
      </p:pic>
    </p:spTree>
    <p:extLst>
      <p:ext uri="{BB962C8B-B14F-4D97-AF65-F5344CB8AC3E}">
        <p14:creationId xmlns:p14="http://schemas.microsoft.com/office/powerpoint/2010/main" val="209087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7302-6EB3-FA8D-215B-078F7CCB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7D716-CACE-1F4F-0266-AF6A8B0C2FD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Loops produce a “Rank sink”</a:t>
                </a:r>
              </a:p>
              <a:p>
                <a:r>
                  <a:rPr lang="en-US" dirty="0"/>
                  <a:t>Pages in the loop accumulate rank – need a mechanism for rank redistribution</a:t>
                </a:r>
              </a:p>
              <a:p>
                <a:r>
                  <a:rPr lang="en-US" dirty="0"/>
                  <a:t>Introduce a damping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7D716-CACE-1F4F-0266-AF6A8B0C2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32C806-7F23-0812-D92B-2D21637E8E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2" y="1690688"/>
            <a:ext cx="5181600" cy="2567093"/>
          </a:xfrm>
        </p:spPr>
      </p:pic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481A008F-8083-3792-1E89-B1E74FF1B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907648"/>
              </p:ext>
            </p:extLst>
          </p:nvPr>
        </p:nvGraphicFramePr>
        <p:xfrm>
          <a:off x="6273802" y="4060031"/>
          <a:ext cx="4978400" cy="221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1297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5D80-1991-65B3-318B-42DA840B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architecture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FF9FD6-3B89-BCC9-2ED7-C63A48512198}"/>
              </a:ext>
            </a:extLst>
          </p:cNvPr>
          <p:cNvSpPr/>
          <p:nvPr/>
        </p:nvSpPr>
        <p:spPr>
          <a:xfrm>
            <a:off x="1054100" y="1690688"/>
            <a:ext cx="1643788" cy="870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 server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2FE666-17FE-E32B-50BB-C80A205BF0CA}"/>
              </a:ext>
            </a:extLst>
          </p:cNvPr>
          <p:cNvGrpSpPr/>
          <p:nvPr/>
        </p:nvGrpSpPr>
        <p:grpSpPr>
          <a:xfrm>
            <a:off x="4412053" y="1467744"/>
            <a:ext cx="1913636" cy="1128240"/>
            <a:chOff x="4412053" y="1467744"/>
            <a:chExt cx="1913636" cy="11282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A8019A3-F4E9-DF76-7CE9-F38DAAA6E555}"/>
                </a:ext>
              </a:extLst>
            </p:cNvPr>
            <p:cNvSpPr/>
            <p:nvPr/>
          </p:nvSpPr>
          <p:spPr>
            <a:xfrm>
              <a:off x="4412053" y="1467744"/>
              <a:ext cx="1643788" cy="8700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Crawler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67B8A0D-70DD-0DC2-1BFB-2B6F891153B1}"/>
                </a:ext>
              </a:extLst>
            </p:cNvPr>
            <p:cNvSpPr/>
            <p:nvPr/>
          </p:nvSpPr>
          <p:spPr>
            <a:xfrm>
              <a:off x="4546977" y="1596839"/>
              <a:ext cx="1643788" cy="8700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Crawler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BC827B6-2A0C-B12A-792C-AE49CC10A934}"/>
                </a:ext>
              </a:extLst>
            </p:cNvPr>
            <p:cNvSpPr/>
            <p:nvPr/>
          </p:nvSpPr>
          <p:spPr>
            <a:xfrm>
              <a:off x="4681901" y="1725935"/>
              <a:ext cx="1643788" cy="8700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Crawler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0225FF63-5B47-F82E-546E-41494CA6C901}"/>
              </a:ext>
            </a:extLst>
          </p:cNvPr>
          <p:cNvSpPr/>
          <p:nvPr/>
        </p:nvSpPr>
        <p:spPr>
          <a:xfrm>
            <a:off x="7625984" y="1020926"/>
            <a:ext cx="1643788" cy="870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server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A541F0-9625-716E-B111-D38A610BF5FB}"/>
              </a:ext>
            </a:extLst>
          </p:cNvPr>
          <p:cNvSpPr/>
          <p:nvPr/>
        </p:nvSpPr>
        <p:spPr>
          <a:xfrm>
            <a:off x="1696788" y="3075928"/>
            <a:ext cx="1643788" cy="870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 resolver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8A0F81-346B-E897-F243-C01B69992CE8}"/>
              </a:ext>
            </a:extLst>
          </p:cNvPr>
          <p:cNvSpPr/>
          <p:nvPr/>
        </p:nvSpPr>
        <p:spPr>
          <a:xfrm>
            <a:off x="6336314" y="2573413"/>
            <a:ext cx="1643788" cy="870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3466D7-DBB4-DD2A-30F1-6524C77DEE7F}"/>
              </a:ext>
            </a:extLst>
          </p:cNvPr>
          <p:cNvSpPr/>
          <p:nvPr/>
        </p:nvSpPr>
        <p:spPr>
          <a:xfrm>
            <a:off x="1200267" y="5752606"/>
            <a:ext cx="1643788" cy="870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PageRank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C3530F-131A-A315-F1C2-7B614B2E7A37}"/>
              </a:ext>
            </a:extLst>
          </p:cNvPr>
          <p:cNvSpPr/>
          <p:nvPr/>
        </p:nvSpPr>
        <p:spPr>
          <a:xfrm>
            <a:off x="8369680" y="5618854"/>
            <a:ext cx="1643788" cy="870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Searcher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62C7FA4D-8ED4-64B9-F32F-92FF23082674}"/>
              </a:ext>
            </a:extLst>
          </p:cNvPr>
          <p:cNvSpPr/>
          <p:nvPr/>
        </p:nvSpPr>
        <p:spPr>
          <a:xfrm>
            <a:off x="8928495" y="1916375"/>
            <a:ext cx="1911420" cy="148857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29AEFB04-89C9-1882-6512-45F404F89F1F}"/>
              </a:ext>
            </a:extLst>
          </p:cNvPr>
          <p:cNvSpPr/>
          <p:nvPr/>
        </p:nvSpPr>
        <p:spPr>
          <a:xfrm>
            <a:off x="3862534" y="2746904"/>
            <a:ext cx="1190168" cy="65804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Anchors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2BB7CA-6D80-B8B1-D0DB-6A3EE0BD071F}"/>
              </a:ext>
            </a:extLst>
          </p:cNvPr>
          <p:cNvGrpSpPr/>
          <p:nvPr/>
        </p:nvGrpSpPr>
        <p:grpSpPr>
          <a:xfrm>
            <a:off x="4697184" y="5096443"/>
            <a:ext cx="1639130" cy="936574"/>
            <a:chOff x="3640139" y="5575772"/>
            <a:chExt cx="1913636" cy="11282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1F6DC4-52C8-D6DC-8084-32F4BC164D53}"/>
                </a:ext>
              </a:extLst>
            </p:cNvPr>
            <p:cNvSpPr/>
            <p:nvPr/>
          </p:nvSpPr>
          <p:spPr>
            <a:xfrm>
              <a:off x="3640139" y="5575772"/>
              <a:ext cx="1643788" cy="8700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Sorter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E145D9-2EAF-86E8-4B07-FBF14B66C76B}"/>
                </a:ext>
              </a:extLst>
            </p:cNvPr>
            <p:cNvSpPr/>
            <p:nvPr/>
          </p:nvSpPr>
          <p:spPr>
            <a:xfrm>
              <a:off x="3775063" y="5704867"/>
              <a:ext cx="1643788" cy="8700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Sorter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24DB80-2D4F-C5E5-EA63-6FA4A3E6E8C8}"/>
                </a:ext>
              </a:extLst>
            </p:cNvPr>
            <p:cNvSpPr/>
            <p:nvPr/>
          </p:nvSpPr>
          <p:spPr>
            <a:xfrm>
              <a:off x="3909987" y="5833963"/>
              <a:ext cx="1643788" cy="8700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Sorter</a:t>
              </a:r>
            </a:p>
          </p:txBody>
        </p:sp>
      </p:grp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F9106154-8BBE-9157-683A-8D65CD36340A}"/>
              </a:ext>
            </a:extLst>
          </p:cNvPr>
          <p:cNvSpPr/>
          <p:nvPr/>
        </p:nvSpPr>
        <p:spPr>
          <a:xfrm>
            <a:off x="838200" y="4714461"/>
            <a:ext cx="858588" cy="87004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4AF213B1-B32E-65DB-CC28-2DB80D79E236}"/>
              </a:ext>
            </a:extLst>
          </p:cNvPr>
          <p:cNvSpPr/>
          <p:nvPr/>
        </p:nvSpPr>
        <p:spPr>
          <a:xfrm>
            <a:off x="8414396" y="4017836"/>
            <a:ext cx="1056903" cy="112958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64FAF4-BCFD-ED53-9DE7-A9FC4EAA1959}"/>
              </a:ext>
            </a:extLst>
          </p:cNvPr>
          <p:cNvGrpSpPr/>
          <p:nvPr/>
        </p:nvGrpSpPr>
        <p:grpSpPr>
          <a:xfrm>
            <a:off x="3583098" y="4147605"/>
            <a:ext cx="4592788" cy="871317"/>
            <a:chOff x="3583098" y="4147605"/>
            <a:chExt cx="4592788" cy="871317"/>
          </a:xfrm>
        </p:grpSpPr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5ECE8B6B-DA17-C234-91AA-F04C9BF89816}"/>
                </a:ext>
              </a:extLst>
            </p:cNvPr>
            <p:cNvSpPr/>
            <p:nvPr/>
          </p:nvSpPr>
          <p:spPr>
            <a:xfrm>
              <a:off x="3583098" y="4147605"/>
              <a:ext cx="750893" cy="87004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ADEB2A48-69B0-6F6E-8AF9-346222013CB3}"/>
                </a:ext>
              </a:extLst>
            </p:cNvPr>
            <p:cNvSpPr/>
            <p:nvPr/>
          </p:nvSpPr>
          <p:spPr>
            <a:xfrm>
              <a:off x="4357778" y="4147605"/>
              <a:ext cx="750893" cy="87004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3695A7C2-8185-929A-1A6A-90DD169832D0}"/>
                </a:ext>
              </a:extLst>
            </p:cNvPr>
            <p:cNvSpPr/>
            <p:nvPr/>
          </p:nvSpPr>
          <p:spPr>
            <a:xfrm>
              <a:off x="5120050" y="4148873"/>
              <a:ext cx="750893" cy="87004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E992E16C-642D-7AA3-2C93-82721F05A321}"/>
                </a:ext>
              </a:extLst>
            </p:cNvPr>
            <p:cNvSpPr/>
            <p:nvPr/>
          </p:nvSpPr>
          <p:spPr>
            <a:xfrm>
              <a:off x="5894730" y="4148873"/>
              <a:ext cx="750893" cy="87004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5D0101E4-BAD4-2A07-0C76-7CD84D8380F8}"/>
                </a:ext>
              </a:extLst>
            </p:cNvPr>
            <p:cNvSpPr/>
            <p:nvPr/>
          </p:nvSpPr>
          <p:spPr>
            <a:xfrm>
              <a:off x="6650313" y="4147605"/>
              <a:ext cx="750893" cy="87004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47071626-2989-FE32-5663-A1C473B0032D}"/>
                </a:ext>
              </a:extLst>
            </p:cNvPr>
            <p:cNvSpPr/>
            <p:nvPr/>
          </p:nvSpPr>
          <p:spPr>
            <a:xfrm>
              <a:off x="7424993" y="4147605"/>
              <a:ext cx="750893" cy="87004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27A1EA-8865-B624-27BA-CD8E32BE63DF}"/>
                </a:ext>
              </a:extLst>
            </p:cNvPr>
            <p:cNvSpPr txBox="1"/>
            <p:nvPr/>
          </p:nvSpPr>
          <p:spPr>
            <a:xfrm>
              <a:off x="4228262" y="4475287"/>
              <a:ext cx="328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Barrels</a:t>
              </a:r>
            </a:p>
          </p:txBody>
        </p:sp>
      </p:grp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DECBBA0B-1EBB-E236-C168-C211E5491B54}"/>
              </a:ext>
            </a:extLst>
          </p:cNvPr>
          <p:cNvSpPr/>
          <p:nvPr/>
        </p:nvSpPr>
        <p:spPr>
          <a:xfrm>
            <a:off x="2188366" y="4771475"/>
            <a:ext cx="858588" cy="87004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 index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BF007E-FAA4-B9F6-CAAC-5659AA7FE944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697888" y="1902769"/>
            <a:ext cx="1714165" cy="222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799DD1-8332-825B-6709-787489AF13EA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6325689" y="1763559"/>
            <a:ext cx="1541022" cy="397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C9F846-6C5F-08D1-6984-A84FC6BA75BE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9029045" y="1763559"/>
            <a:ext cx="855160" cy="152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B14283-CF5B-8F11-785F-08E96D894C76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913776" y="2660665"/>
            <a:ext cx="1014719" cy="346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2835CF-31C9-2A76-DF51-BE941B30CD2B}"/>
              </a:ext>
            </a:extLst>
          </p:cNvPr>
          <p:cNvCxnSpPr>
            <a:stCxn id="12" idx="2"/>
            <a:endCxn id="17" idx="4"/>
          </p:cNvCxnSpPr>
          <p:nvPr/>
        </p:nvCxnSpPr>
        <p:spPr>
          <a:xfrm flipH="1">
            <a:off x="5052702" y="3008438"/>
            <a:ext cx="1283612" cy="67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AD7D71-011A-69EE-C86C-BC3F03344542}"/>
              </a:ext>
            </a:extLst>
          </p:cNvPr>
          <p:cNvCxnSpPr>
            <a:stCxn id="12" idx="4"/>
            <a:endCxn id="26" idx="1"/>
          </p:cNvCxnSpPr>
          <p:nvPr/>
        </p:nvCxnSpPr>
        <p:spPr>
          <a:xfrm flipH="1">
            <a:off x="6270177" y="3443462"/>
            <a:ext cx="888031" cy="705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AD10B3-81AB-B6ED-107A-3263BA90C018}"/>
              </a:ext>
            </a:extLst>
          </p:cNvPr>
          <p:cNvCxnSpPr>
            <a:stCxn id="17" idx="2"/>
            <a:endCxn id="11" idx="7"/>
          </p:cNvCxnSpPr>
          <p:nvPr/>
        </p:nvCxnSpPr>
        <p:spPr>
          <a:xfrm flipH="1">
            <a:off x="3099849" y="3075929"/>
            <a:ext cx="762685" cy="127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471EC4-3080-62B6-4823-4BB50254D48B}"/>
              </a:ext>
            </a:extLst>
          </p:cNvPr>
          <p:cNvCxnSpPr>
            <a:stCxn id="11" idx="5"/>
            <a:endCxn id="23" idx="1"/>
          </p:cNvCxnSpPr>
          <p:nvPr/>
        </p:nvCxnSpPr>
        <p:spPr>
          <a:xfrm>
            <a:off x="3099849" y="3818561"/>
            <a:ext cx="858696" cy="329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3B007B-804D-8D71-9817-D562F4DD26C0}"/>
              </a:ext>
            </a:extLst>
          </p:cNvPr>
          <p:cNvCxnSpPr>
            <a:stCxn id="11" idx="4"/>
            <a:endCxn id="30" idx="1"/>
          </p:cNvCxnSpPr>
          <p:nvPr/>
        </p:nvCxnSpPr>
        <p:spPr>
          <a:xfrm>
            <a:off x="2518682" y="3945977"/>
            <a:ext cx="98978" cy="825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C99F7C17-FEBD-07D7-A957-6A031C7B9ACC}"/>
              </a:ext>
            </a:extLst>
          </p:cNvPr>
          <p:cNvCxnSpPr>
            <a:stCxn id="12" idx="3"/>
            <a:endCxn id="30" idx="1"/>
          </p:cNvCxnSpPr>
          <p:nvPr/>
        </p:nvCxnSpPr>
        <p:spPr>
          <a:xfrm rot="5400000">
            <a:off x="3869637" y="2064070"/>
            <a:ext cx="1455429" cy="3959381"/>
          </a:xfrm>
          <a:prstGeom prst="curvedConnector3">
            <a:avLst>
              <a:gd name="adj1" fmla="val 3167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541FCF6-79AA-5563-A100-6135831D00AC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 flipH="1">
            <a:off x="1267494" y="3818561"/>
            <a:ext cx="670021" cy="89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53D2D67-CD9C-02E8-0429-E3EC7F6CAFDE}"/>
              </a:ext>
            </a:extLst>
          </p:cNvPr>
          <p:cNvCxnSpPr>
            <a:stCxn id="30" idx="2"/>
            <a:endCxn id="6" idx="3"/>
          </p:cNvCxnSpPr>
          <p:nvPr/>
        </p:nvCxnSpPr>
        <p:spPr>
          <a:xfrm rot="10800000">
            <a:off x="1294828" y="2433322"/>
            <a:ext cx="893539" cy="27731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9A14CB1-142F-6E09-0988-07180EB739BF}"/>
              </a:ext>
            </a:extLst>
          </p:cNvPr>
          <p:cNvCxnSpPr>
            <a:stCxn id="20" idx="3"/>
            <a:endCxn id="13" idx="1"/>
          </p:cNvCxnSpPr>
          <p:nvPr/>
        </p:nvCxnSpPr>
        <p:spPr>
          <a:xfrm>
            <a:off x="1267494" y="5584510"/>
            <a:ext cx="173500" cy="295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7C1E34-9D8C-E088-2A22-921AEE8910CA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2844055" y="6053879"/>
            <a:ext cx="5525625" cy="133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F143625-4D27-452A-56F5-9F42DDFF7F9E}"/>
              </a:ext>
            </a:extLst>
          </p:cNvPr>
          <p:cNvCxnSpPr>
            <a:stCxn id="19" idx="0"/>
            <a:endCxn id="29" idx="2"/>
          </p:cNvCxnSpPr>
          <p:nvPr/>
        </p:nvCxnSpPr>
        <p:spPr>
          <a:xfrm flipV="1">
            <a:off x="5632319" y="4844619"/>
            <a:ext cx="238624" cy="466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DD598C1-75B7-F82B-85A5-B855BCC8270B}"/>
              </a:ext>
            </a:extLst>
          </p:cNvPr>
          <p:cNvCxnSpPr>
            <a:cxnSpLocks/>
            <a:stCxn id="21" idx="3"/>
            <a:endCxn id="14" idx="0"/>
          </p:cNvCxnSpPr>
          <p:nvPr/>
        </p:nvCxnSpPr>
        <p:spPr>
          <a:xfrm>
            <a:off x="8942848" y="5147421"/>
            <a:ext cx="248726" cy="47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8D4241-AC34-E3DD-A8CB-DDE7B2EC242E}"/>
              </a:ext>
            </a:extLst>
          </p:cNvPr>
          <p:cNvCxnSpPr>
            <a:stCxn id="28" idx="3"/>
            <a:endCxn id="14" idx="1"/>
          </p:cNvCxnSpPr>
          <p:nvPr/>
        </p:nvCxnSpPr>
        <p:spPr>
          <a:xfrm>
            <a:off x="7800440" y="5017654"/>
            <a:ext cx="809967" cy="728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2F2086-7AC8-DE49-AA4B-2A7FA8B9D504}"/>
              </a:ext>
            </a:extLst>
          </p:cNvPr>
          <p:cNvCxnSpPr>
            <a:stCxn id="12" idx="5"/>
            <a:endCxn id="21" idx="1"/>
          </p:cNvCxnSpPr>
          <p:nvPr/>
        </p:nvCxnSpPr>
        <p:spPr>
          <a:xfrm>
            <a:off x="7739375" y="3316046"/>
            <a:ext cx="1203473" cy="701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C2D2CCBE-2371-469B-7C8C-5D99755A8534}"/>
              </a:ext>
            </a:extLst>
          </p:cNvPr>
          <p:cNvCxnSpPr>
            <a:stCxn id="30" idx="3"/>
            <a:endCxn id="14" idx="3"/>
          </p:cNvCxnSpPr>
          <p:nvPr/>
        </p:nvCxnSpPr>
        <p:spPr>
          <a:xfrm rot="16200000" flipH="1">
            <a:off x="5254052" y="3005131"/>
            <a:ext cx="719963" cy="5992747"/>
          </a:xfrm>
          <a:prstGeom prst="curvedConnector3">
            <a:avLst>
              <a:gd name="adj1" fmla="val 1494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94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576</Words>
  <Application>Microsoft Office PowerPoint</Application>
  <PresentationFormat>Widescreen</PresentationFormat>
  <Paragraphs>92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Principles of the Software Design</vt:lpstr>
      <vt:lpstr>Lecture 7</vt:lpstr>
      <vt:lpstr>Agenda</vt:lpstr>
      <vt:lpstr> The search problem</vt:lpstr>
      <vt:lpstr>Web structure</vt:lpstr>
      <vt:lpstr>PageRank</vt:lpstr>
      <vt:lpstr>PageRank</vt:lpstr>
      <vt:lpstr>PageRank</vt:lpstr>
      <vt:lpstr>Google architecture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Kurapov, Petr A</dc:creator>
  <cp:lastModifiedBy>Kurapov, Petr A</cp:lastModifiedBy>
  <cp:revision>2</cp:revision>
  <dcterms:created xsi:type="dcterms:W3CDTF">2025-01-14T14:02:16Z</dcterms:created>
  <dcterms:modified xsi:type="dcterms:W3CDTF">2025-01-15T15:53:28Z</dcterms:modified>
</cp:coreProperties>
</file>