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8" r:id="rId2"/>
    <p:sldId id="298" r:id="rId3"/>
    <p:sldId id="321" r:id="rId4"/>
    <p:sldId id="339" r:id="rId5"/>
    <p:sldId id="340" r:id="rId6"/>
    <p:sldId id="341" r:id="rId7"/>
    <p:sldId id="342" r:id="rId8"/>
    <p:sldId id="299" r:id="rId9"/>
    <p:sldId id="300" r:id="rId10"/>
    <p:sldId id="301" r:id="rId11"/>
    <p:sldId id="322" r:id="rId12"/>
    <p:sldId id="305"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04" r:id="rId30"/>
    <p:sldId id="30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025A8-4A28-4CC7-9755-A26215078309}" v="17" dt="2025-02-28T11:41:01.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9" autoAdjust="0"/>
    <p:restoredTop sz="79915" autoAdjust="0"/>
  </p:normalViewPr>
  <p:slideViewPr>
    <p:cSldViewPr snapToGrid="0">
      <p:cViewPr varScale="1">
        <p:scale>
          <a:sx n="154" d="100"/>
          <a:sy n="154" d="100"/>
        </p:scale>
        <p:origin x="112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apov, Petr A" userId="4f72f5bd-7121-44c3-86b2-1c510f75006f" providerId="ADAL" clId="{2F4025A8-4A28-4CC7-9755-A26215078309}"/>
    <pc:docChg chg="undo redo custSel addSld delSld modSld sldOrd">
      <pc:chgData name="Kurapov, Petr A" userId="4f72f5bd-7121-44c3-86b2-1c510f75006f" providerId="ADAL" clId="{2F4025A8-4A28-4CC7-9755-A26215078309}" dt="2025-02-28T13:05:42.181" v="3486" actId="20577"/>
      <pc:docMkLst>
        <pc:docMk/>
      </pc:docMkLst>
      <pc:sldChg chg="modSp mod">
        <pc:chgData name="Kurapov, Petr A" userId="4f72f5bd-7121-44c3-86b2-1c510f75006f" providerId="ADAL" clId="{2F4025A8-4A28-4CC7-9755-A26215078309}" dt="2025-02-28T11:42:05.516" v="612" actId="113"/>
        <pc:sldMkLst>
          <pc:docMk/>
          <pc:sldMk cId="3626371846" sldId="299"/>
        </pc:sldMkLst>
        <pc:spChg chg="mod">
          <ac:chgData name="Kurapov, Petr A" userId="4f72f5bd-7121-44c3-86b2-1c510f75006f" providerId="ADAL" clId="{2F4025A8-4A28-4CC7-9755-A26215078309}" dt="2025-02-28T11:11:38.798" v="4" actId="2711"/>
          <ac:spMkLst>
            <pc:docMk/>
            <pc:sldMk cId="3626371846" sldId="299"/>
            <ac:spMk id="2" creationId="{DC6485CB-2D4A-F2F4-A278-5D9A41B21482}"/>
          </ac:spMkLst>
        </pc:spChg>
        <pc:spChg chg="mod">
          <ac:chgData name="Kurapov, Petr A" userId="4f72f5bd-7121-44c3-86b2-1c510f75006f" providerId="ADAL" clId="{2F4025A8-4A28-4CC7-9755-A26215078309}" dt="2025-02-28T11:42:05.516" v="612" actId="113"/>
          <ac:spMkLst>
            <pc:docMk/>
            <pc:sldMk cId="3626371846" sldId="299"/>
            <ac:spMk id="3" creationId="{A88A5A41-0C73-1A69-1364-A5D47C9F52C6}"/>
          </ac:spMkLst>
        </pc:spChg>
      </pc:sldChg>
      <pc:sldChg chg="modSp mod">
        <pc:chgData name="Kurapov, Petr A" userId="4f72f5bd-7121-44c3-86b2-1c510f75006f" providerId="ADAL" clId="{2F4025A8-4A28-4CC7-9755-A26215078309}" dt="2025-02-28T11:41:55.152" v="611" actId="113"/>
        <pc:sldMkLst>
          <pc:docMk/>
          <pc:sldMk cId="3691440635" sldId="300"/>
        </pc:sldMkLst>
        <pc:spChg chg="mod">
          <ac:chgData name="Kurapov, Petr A" userId="4f72f5bd-7121-44c3-86b2-1c510f75006f" providerId="ADAL" clId="{2F4025A8-4A28-4CC7-9755-A26215078309}" dt="2025-02-28T11:11:52.399" v="6" actId="2711"/>
          <ac:spMkLst>
            <pc:docMk/>
            <pc:sldMk cId="3691440635" sldId="300"/>
            <ac:spMk id="2" creationId="{5440E8D7-D6BC-828A-0248-1936A65830BA}"/>
          </ac:spMkLst>
        </pc:spChg>
        <pc:spChg chg="mod">
          <ac:chgData name="Kurapov, Petr A" userId="4f72f5bd-7121-44c3-86b2-1c510f75006f" providerId="ADAL" clId="{2F4025A8-4A28-4CC7-9755-A26215078309}" dt="2025-02-28T11:41:55.152" v="611" actId="113"/>
          <ac:spMkLst>
            <pc:docMk/>
            <pc:sldMk cId="3691440635" sldId="300"/>
            <ac:spMk id="3" creationId="{4B1FB69D-2333-9043-DE32-820FF22D2767}"/>
          </ac:spMkLst>
        </pc:spChg>
      </pc:sldChg>
      <pc:sldChg chg="modSp mod">
        <pc:chgData name="Kurapov, Petr A" userId="4f72f5bd-7121-44c3-86b2-1c510f75006f" providerId="ADAL" clId="{2F4025A8-4A28-4CC7-9755-A26215078309}" dt="2025-02-28T11:12:15.329" v="9" actId="2711"/>
        <pc:sldMkLst>
          <pc:docMk/>
          <pc:sldMk cId="2499977293" sldId="301"/>
        </pc:sldMkLst>
        <pc:spChg chg="mod">
          <ac:chgData name="Kurapov, Petr A" userId="4f72f5bd-7121-44c3-86b2-1c510f75006f" providerId="ADAL" clId="{2F4025A8-4A28-4CC7-9755-A26215078309}" dt="2025-02-28T11:12:09.284" v="8" actId="2711"/>
          <ac:spMkLst>
            <pc:docMk/>
            <pc:sldMk cId="2499977293" sldId="301"/>
            <ac:spMk id="2" creationId="{289A7CD9-CBBE-5214-3490-BF626AE6BEA0}"/>
          </ac:spMkLst>
        </pc:spChg>
        <pc:spChg chg="mod">
          <ac:chgData name="Kurapov, Petr A" userId="4f72f5bd-7121-44c3-86b2-1c510f75006f" providerId="ADAL" clId="{2F4025A8-4A28-4CC7-9755-A26215078309}" dt="2025-02-28T11:12:15.329" v="9" actId="2711"/>
          <ac:spMkLst>
            <pc:docMk/>
            <pc:sldMk cId="2499977293" sldId="301"/>
            <ac:spMk id="3" creationId="{FD426727-16A4-5EDF-ED48-D128D3EF149C}"/>
          </ac:spMkLst>
        </pc:spChg>
      </pc:sldChg>
      <pc:sldChg chg="modSp del mod">
        <pc:chgData name="Kurapov, Petr A" userId="4f72f5bd-7121-44c3-86b2-1c510f75006f" providerId="ADAL" clId="{2F4025A8-4A28-4CC7-9755-A26215078309}" dt="2025-02-28T11:13:12.775" v="25" actId="47"/>
        <pc:sldMkLst>
          <pc:docMk/>
          <pc:sldMk cId="4089203399" sldId="302"/>
        </pc:sldMkLst>
        <pc:spChg chg="mod">
          <ac:chgData name="Kurapov, Petr A" userId="4f72f5bd-7121-44c3-86b2-1c510f75006f" providerId="ADAL" clId="{2F4025A8-4A28-4CC7-9755-A26215078309}" dt="2025-02-28T11:12:25.246" v="15" actId="2711"/>
          <ac:spMkLst>
            <pc:docMk/>
            <pc:sldMk cId="4089203399" sldId="302"/>
            <ac:spMk id="2" creationId="{62217F68-EC63-02DF-9F05-A58F08F93FCA}"/>
          </ac:spMkLst>
        </pc:spChg>
      </pc:sldChg>
      <pc:sldChg chg="modSp mod">
        <pc:chgData name="Kurapov, Petr A" userId="4f72f5bd-7121-44c3-86b2-1c510f75006f" providerId="ADAL" clId="{2F4025A8-4A28-4CC7-9755-A26215078309}" dt="2025-02-28T11:13:26.580" v="27" actId="2711"/>
        <pc:sldMkLst>
          <pc:docMk/>
          <pc:sldMk cId="2934812871" sldId="305"/>
        </pc:sldMkLst>
        <pc:spChg chg="mod">
          <ac:chgData name="Kurapov, Petr A" userId="4f72f5bd-7121-44c3-86b2-1c510f75006f" providerId="ADAL" clId="{2F4025A8-4A28-4CC7-9755-A26215078309}" dt="2025-02-28T11:13:19.397" v="26" actId="2711"/>
          <ac:spMkLst>
            <pc:docMk/>
            <pc:sldMk cId="2934812871" sldId="305"/>
            <ac:spMk id="2" creationId="{2CA732B9-46D7-D9A1-72B3-D55B1DA462D5}"/>
          </ac:spMkLst>
        </pc:spChg>
        <pc:spChg chg="mod">
          <ac:chgData name="Kurapov, Petr A" userId="4f72f5bd-7121-44c3-86b2-1c510f75006f" providerId="ADAL" clId="{2F4025A8-4A28-4CC7-9755-A26215078309}" dt="2025-02-28T11:13:26.580" v="27" actId="2711"/>
          <ac:spMkLst>
            <pc:docMk/>
            <pc:sldMk cId="2934812871" sldId="305"/>
            <ac:spMk id="3" creationId="{21B343FA-BC79-B893-CB4A-6A65DD8A7EF1}"/>
          </ac:spMkLst>
        </pc:spChg>
      </pc:sldChg>
      <pc:sldChg chg="del">
        <pc:chgData name="Kurapov, Petr A" userId="4f72f5bd-7121-44c3-86b2-1c510f75006f" providerId="ADAL" clId="{2F4025A8-4A28-4CC7-9755-A26215078309}" dt="2025-02-28T11:15:12.659" v="56" actId="47"/>
        <pc:sldMkLst>
          <pc:docMk/>
          <pc:sldMk cId="4152839210" sldId="306"/>
        </pc:sldMkLst>
      </pc:sldChg>
      <pc:sldChg chg="del">
        <pc:chgData name="Kurapov, Petr A" userId="4f72f5bd-7121-44c3-86b2-1c510f75006f" providerId="ADAL" clId="{2F4025A8-4A28-4CC7-9755-A26215078309}" dt="2025-02-28T11:18:08.700" v="91" actId="47"/>
        <pc:sldMkLst>
          <pc:docMk/>
          <pc:sldMk cId="213726874" sldId="307"/>
        </pc:sldMkLst>
      </pc:sldChg>
      <pc:sldChg chg="del">
        <pc:chgData name="Kurapov, Petr A" userId="4f72f5bd-7121-44c3-86b2-1c510f75006f" providerId="ADAL" clId="{2F4025A8-4A28-4CC7-9755-A26215078309}" dt="2025-02-28T11:19:16.001" v="119" actId="47"/>
        <pc:sldMkLst>
          <pc:docMk/>
          <pc:sldMk cId="3608697771" sldId="308"/>
        </pc:sldMkLst>
      </pc:sldChg>
      <pc:sldChg chg="modSp del mod">
        <pc:chgData name="Kurapov, Petr A" userId="4f72f5bd-7121-44c3-86b2-1c510f75006f" providerId="ADAL" clId="{2F4025A8-4A28-4CC7-9755-A26215078309}" dt="2025-02-28T11:20:49.382" v="136" actId="47"/>
        <pc:sldMkLst>
          <pc:docMk/>
          <pc:sldMk cId="880263722" sldId="309"/>
        </pc:sldMkLst>
        <pc:spChg chg="mod">
          <ac:chgData name="Kurapov, Petr A" userId="4f72f5bd-7121-44c3-86b2-1c510f75006f" providerId="ADAL" clId="{2F4025A8-4A28-4CC7-9755-A26215078309}" dt="2025-02-28T11:19:36.252" v="120" actId="2711"/>
          <ac:spMkLst>
            <pc:docMk/>
            <pc:sldMk cId="880263722" sldId="309"/>
            <ac:spMk id="2" creationId="{392F1B07-9F3E-6727-8F47-D85CA3770FBD}"/>
          </ac:spMkLst>
        </pc:spChg>
        <pc:spChg chg="mod">
          <ac:chgData name="Kurapov, Petr A" userId="4f72f5bd-7121-44c3-86b2-1c510f75006f" providerId="ADAL" clId="{2F4025A8-4A28-4CC7-9755-A26215078309}" dt="2025-02-28T11:20:10.288" v="126" actId="2710"/>
          <ac:spMkLst>
            <pc:docMk/>
            <pc:sldMk cId="880263722" sldId="309"/>
            <ac:spMk id="3" creationId="{717F2B0F-CEC1-9899-28F0-1D85B1C744DB}"/>
          </ac:spMkLst>
        </pc:spChg>
      </pc:sldChg>
      <pc:sldChg chg="del">
        <pc:chgData name="Kurapov, Petr A" userId="4f72f5bd-7121-44c3-86b2-1c510f75006f" providerId="ADAL" clId="{2F4025A8-4A28-4CC7-9755-A26215078309}" dt="2025-02-28T11:23:17.630" v="186" actId="47"/>
        <pc:sldMkLst>
          <pc:docMk/>
          <pc:sldMk cId="2132258577" sldId="310"/>
        </pc:sldMkLst>
      </pc:sldChg>
      <pc:sldChg chg="del">
        <pc:chgData name="Kurapov, Petr A" userId="4f72f5bd-7121-44c3-86b2-1c510f75006f" providerId="ADAL" clId="{2F4025A8-4A28-4CC7-9755-A26215078309}" dt="2025-02-28T11:24:13.776" v="208" actId="47"/>
        <pc:sldMkLst>
          <pc:docMk/>
          <pc:sldMk cId="1226013631" sldId="311"/>
        </pc:sldMkLst>
      </pc:sldChg>
      <pc:sldChg chg="del">
        <pc:chgData name="Kurapov, Petr A" userId="4f72f5bd-7121-44c3-86b2-1c510f75006f" providerId="ADAL" clId="{2F4025A8-4A28-4CC7-9755-A26215078309}" dt="2025-02-28T11:26:19.574" v="253" actId="47"/>
        <pc:sldMkLst>
          <pc:docMk/>
          <pc:sldMk cId="2336327755" sldId="312"/>
        </pc:sldMkLst>
      </pc:sldChg>
      <pc:sldChg chg="del">
        <pc:chgData name="Kurapov, Petr A" userId="4f72f5bd-7121-44c3-86b2-1c510f75006f" providerId="ADAL" clId="{2F4025A8-4A28-4CC7-9755-A26215078309}" dt="2025-02-28T11:27:48.884" v="297" actId="47"/>
        <pc:sldMkLst>
          <pc:docMk/>
          <pc:sldMk cId="3396552535" sldId="313"/>
        </pc:sldMkLst>
      </pc:sldChg>
      <pc:sldChg chg="del">
        <pc:chgData name="Kurapov, Petr A" userId="4f72f5bd-7121-44c3-86b2-1c510f75006f" providerId="ADAL" clId="{2F4025A8-4A28-4CC7-9755-A26215078309}" dt="2025-02-28T11:31:14.301" v="341" actId="47"/>
        <pc:sldMkLst>
          <pc:docMk/>
          <pc:sldMk cId="2806952714" sldId="314"/>
        </pc:sldMkLst>
      </pc:sldChg>
      <pc:sldChg chg="del">
        <pc:chgData name="Kurapov, Petr A" userId="4f72f5bd-7121-44c3-86b2-1c510f75006f" providerId="ADAL" clId="{2F4025A8-4A28-4CC7-9755-A26215078309}" dt="2025-02-28T11:32:59.695" v="381" actId="47"/>
        <pc:sldMkLst>
          <pc:docMk/>
          <pc:sldMk cId="2142172133" sldId="315"/>
        </pc:sldMkLst>
      </pc:sldChg>
      <pc:sldChg chg="del">
        <pc:chgData name="Kurapov, Petr A" userId="4f72f5bd-7121-44c3-86b2-1c510f75006f" providerId="ADAL" clId="{2F4025A8-4A28-4CC7-9755-A26215078309}" dt="2025-02-28T11:34:30.486" v="415" actId="47"/>
        <pc:sldMkLst>
          <pc:docMk/>
          <pc:sldMk cId="1046508376" sldId="316"/>
        </pc:sldMkLst>
      </pc:sldChg>
      <pc:sldChg chg="del">
        <pc:chgData name="Kurapov, Petr A" userId="4f72f5bd-7121-44c3-86b2-1c510f75006f" providerId="ADAL" clId="{2F4025A8-4A28-4CC7-9755-A26215078309}" dt="2025-02-28T11:36:13.086" v="473" actId="47"/>
        <pc:sldMkLst>
          <pc:docMk/>
          <pc:sldMk cId="2713860937" sldId="317"/>
        </pc:sldMkLst>
      </pc:sldChg>
      <pc:sldChg chg="del">
        <pc:chgData name="Kurapov, Petr A" userId="4f72f5bd-7121-44c3-86b2-1c510f75006f" providerId="ADAL" clId="{2F4025A8-4A28-4CC7-9755-A26215078309}" dt="2025-02-28T11:38:25.330" v="536" actId="47"/>
        <pc:sldMkLst>
          <pc:docMk/>
          <pc:sldMk cId="424654211" sldId="318"/>
        </pc:sldMkLst>
      </pc:sldChg>
      <pc:sldChg chg="del">
        <pc:chgData name="Kurapov, Petr A" userId="4f72f5bd-7121-44c3-86b2-1c510f75006f" providerId="ADAL" clId="{2F4025A8-4A28-4CC7-9755-A26215078309}" dt="2025-02-28T11:39:50.772" v="569" actId="47"/>
        <pc:sldMkLst>
          <pc:docMk/>
          <pc:sldMk cId="1688269563" sldId="319"/>
        </pc:sldMkLst>
      </pc:sldChg>
      <pc:sldChg chg="del">
        <pc:chgData name="Kurapov, Petr A" userId="4f72f5bd-7121-44c3-86b2-1c510f75006f" providerId="ADAL" clId="{2F4025A8-4A28-4CC7-9755-A26215078309}" dt="2025-02-28T11:41:15.397" v="599" actId="47"/>
        <pc:sldMkLst>
          <pc:docMk/>
          <pc:sldMk cId="316986292" sldId="320"/>
        </pc:sldMkLst>
      </pc:sldChg>
      <pc:sldChg chg="modSp new mod">
        <pc:chgData name="Kurapov, Petr A" userId="4f72f5bd-7121-44c3-86b2-1c510f75006f" providerId="ADAL" clId="{2F4025A8-4A28-4CC7-9755-A26215078309}" dt="2025-02-28T11:13:07.692" v="24" actId="113"/>
        <pc:sldMkLst>
          <pc:docMk/>
          <pc:sldMk cId="418529315" sldId="322"/>
        </pc:sldMkLst>
        <pc:spChg chg="mod">
          <ac:chgData name="Kurapov, Petr A" userId="4f72f5bd-7121-44c3-86b2-1c510f75006f" providerId="ADAL" clId="{2F4025A8-4A28-4CC7-9755-A26215078309}" dt="2025-02-28T11:12:43.651" v="17"/>
          <ac:spMkLst>
            <pc:docMk/>
            <pc:sldMk cId="418529315" sldId="322"/>
            <ac:spMk id="2" creationId="{F3FEF9C6-6132-800A-01A7-E7647776DDA7}"/>
          </ac:spMkLst>
        </pc:spChg>
        <pc:spChg chg="mod">
          <ac:chgData name="Kurapov, Petr A" userId="4f72f5bd-7121-44c3-86b2-1c510f75006f" providerId="ADAL" clId="{2F4025A8-4A28-4CC7-9755-A26215078309}" dt="2025-02-28T11:13:07.692" v="24" actId="113"/>
          <ac:spMkLst>
            <pc:docMk/>
            <pc:sldMk cId="418529315" sldId="322"/>
            <ac:spMk id="3" creationId="{BA3A068E-5A5F-045F-506E-442E64CE1D1B}"/>
          </ac:spMkLst>
        </pc:spChg>
      </pc:sldChg>
      <pc:sldChg chg="addSp delSp modSp new mod modClrScheme chgLayout">
        <pc:chgData name="Kurapov, Petr A" userId="4f72f5bd-7121-44c3-86b2-1c510f75006f" providerId="ADAL" clId="{2F4025A8-4A28-4CC7-9755-A26215078309}" dt="2025-02-28T11:14:49.054" v="55" actId="20577"/>
        <pc:sldMkLst>
          <pc:docMk/>
          <pc:sldMk cId="4026410573" sldId="323"/>
        </pc:sldMkLst>
        <pc:spChg chg="mod ord">
          <ac:chgData name="Kurapov, Petr A" userId="4f72f5bd-7121-44c3-86b2-1c510f75006f" providerId="ADAL" clId="{2F4025A8-4A28-4CC7-9755-A26215078309}" dt="2025-02-28T11:13:54.810" v="30" actId="700"/>
          <ac:spMkLst>
            <pc:docMk/>
            <pc:sldMk cId="4026410573" sldId="323"/>
            <ac:spMk id="2" creationId="{15F69AAB-677F-5C60-9B0F-E482F205838C}"/>
          </ac:spMkLst>
        </pc:spChg>
        <pc:spChg chg="del mod ord">
          <ac:chgData name="Kurapov, Petr A" userId="4f72f5bd-7121-44c3-86b2-1c510f75006f" providerId="ADAL" clId="{2F4025A8-4A28-4CC7-9755-A26215078309}" dt="2025-02-28T11:13:54.810" v="30" actId="700"/>
          <ac:spMkLst>
            <pc:docMk/>
            <pc:sldMk cId="4026410573" sldId="323"/>
            <ac:spMk id="3" creationId="{0B635112-346F-9834-601A-740460F56B77}"/>
          </ac:spMkLst>
        </pc:spChg>
        <pc:spChg chg="add mod ord">
          <ac:chgData name="Kurapov, Petr A" userId="4f72f5bd-7121-44c3-86b2-1c510f75006f" providerId="ADAL" clId="{2F4025A8-4A28-4CC7-9755-A26215078309}" dt="2025-02-28T11:14:49.054" v="55" actId="20577"/>
          <ac:spMkLst>
            <pc:docMk/>
            <pc:sldMk cId="4026410573" sldId="323"/>
            <ac:spMk id="4" creationId="{EB761A21-5737-B42E-A464-2871EC59E544}"/>
          </ac:spMkLst>
        </pc:spChg>
        <pc:spChg chg="add del mod ord">
          <ac:chgData name="Kurapov, Petr A" userId="4f72f5bd-7121-44c3-86b2-1c510f75006f" providerId="ADAL" clId="{2F4025A8-4A28-4CC7-9755-A26215078309}" dt="2025-02-28T11:14:28.557" v="39"/>
          <ac:spMkLst>
            <pc:docMk/>
            <pc:sldMk cId="4026410573" sldId="323"/>
            <ac:spMk id="5" creationId="{0BB57AC3-331F-7081-4C27-334D8A4BB7BA}"/>
          </ac:spMkLst>
        </pc:spChg>
        <pc:picChg chg="add mod">
          <ac:chgData name="Kurapov, Petr A" userId="4f72f5bd-7121-44c3-86b2-1c510f75006f" providerId="ADAL" clId="{2F4025A8-4A28-4CC7-9755-A26215078309}" dt="2025-02-28T11:14:28.557" v="39"/>
          <ac:picMkLst>
            <pc:docMk/>
            <pc:sldMk cId="4026410573" sldId="323"/>
            <ac:picMk id="6" creationId="{C1B19468-AD26-E3DD-1698-D375C33B4480}"/>
          </ac:picMkLst>
        </pc:picChg>
      </pc:sldChg>
      <pc:sldChg chg="addSp delSp modSp new mod">
        <pc:chgData name="Kurapov, Petr A" userId="4f72f5bd-7121-44c3-86b2-1c510f75006f" providerId="ADAL" clId="{2F4025A8-4A28-4CC7-9755-A26215078309}" dt="2025-02-28T11:17:49.902" v="90"/>
        <pc:sldMkLst>
          <pc:docMk/>
          <pc:sldMk cId="2094274940" sldId="324"/>
        </pc:sldMkLst>
        <pc:spChg chg="mod">
          <ac:chgData name="Kurapov, Petr A" userId="4f72f5bd-7121-44c3-86b2-1c510f75006f" providerId="ADAL" clId="{2F4025A8-4A28-4CC7-9755-A26215078309}" dt="2025-02-28T11:16:52.737" v="76"/>
          <ac:spMkLst>
            <pc:docMk/>
            <pc:sldMk cId="2094274940" sldId="324"/>
            <ac:spMk id="2" creationId="{AAC4B3A0-56CA-80CB-7E03-CFB7F7DE5E82}"/>
          </ac:spMkLst>
        </pc:spChg>
        <pc:spChg chg="mod">
          <ac:chgData name="Kurapov, Petr A" userId="4f72f5bd-7121-44c3-86b2-1c510f75006f" providerId="ADAL" clId="{2F4025A8-4A28-4CC7-9755-A26215078309}" dt="2025-02-28T11:17:38.515" v="89" actId="113"/>
          <ac:spMkLst>
            <pc:docMk/>
            <pc:sldMk cId="2094274940" sldId="324"/>
            <ac:spMk id="3" creationId="{3DAF1996-9326-8D30-A684-DC0E35AFBC99}"/>
          </ac:spMkLst>
        </pc:spChg>
        <pc:spChg chg="del mod">
          <ac:chgData name="Kurapov, Petr A" userId="4f72f5bd-7121-44c3-86b2-1c510f75006f" providerId="ADAL" clId="{2F4025A8-4A28-4CC7-9755-A26215078309}" dt="2025-02-28T11:17:49.902" v="90"/>
          <ac:spMkLst>
            <pc:docMk/>
            <pc:sldMk cId="2094274940" sldId="324"/>
            <ac:spMk id="4" creationId="{FDE228CF-BAC7-998C-9462-989AA79AFD50}"/>
          </ac:spMkLst>
        </pc:spChg>
        <pc:picChg chg="add mod">
          <ac:chgData name="Kurapov, Petr A" userId="4f72f5bd-7121-44c3-86b2-1c510f75006f" providerId="ADAL" clId="{2F4025A8-4A28-4CC7-9755-A26215078309}" dt="2025-02-28T11:17:49.902" v="90"/>
          <ac:picMkLst>
            <pc:docMk/>
            <pc:sldMk cId="2094274940" sldId="324"/>
            <ac:picMk id="5" creationId="{5948E980-0F2C-B9FE-101A-46CA48852AB2}"/>
          </ac:picMkLst>
        </pc:picChg>
      </pc:sldChg>
      <pc:sldChg chg="addSp delSp modSp new del mod modClrScheme chgLayout">
        <pc:chgData name="Kurapov, Petr A" userId="4f72f5bd-7121-44c3-86b2-1c510f75006f" providerId="ADAL" clId="{2F4025A8-4A28-4CC7-9755-A26215078309}" dt="2025-02-28T11:16:38.582" v="74" actId="680"/>
        <pc:sldMkLst>
          <pc:docMk/>
          <pc:sldMk cId="2111766182" sldId="324"/>
        </pc:sldMkLst>
        <pc:spChg chg="mod ord">
          <ac:chgData name="Kurapov, Petr A" userId="4f72f5bd-7121-44c3-86b2-1c510f75006f" providerId="ADAL" clId="{2F4025A8-4A28-4CC7-9755-A26215078309}" dt="2025-02-28T11:16:38.023" v="73"/>
          <ac:spMkLst>
            <pc:docMk/>
            <pc:sldMk cId="2111766182" sldId="324"/>
            <ac:spMk id="2" creationId="{23363E54-0857-E0C8-8754-9144E34331F4}"/>
          </ac:spMkLst>
        </pc:spChg>
        <pc:spChg chg="add del mod ord">
          <ac:chgData name="Kurapov, Petr A" userId="4f72f5bd-7121-44c3-86b2-1c510f75006f" providerId="ADAL" clId="{2F4025A8-4A28-4CC7-9755-A26215078309}" dt="2025-02-28T11:16:37.548" v="72" actId="700"/>
          <ac:spMkLst>
            <pc:docMk/>
            <pc:sldMk cId="2111766182" sldId="324"/>
            <ac:spMk id="3" creationId="{FDDE33C3-98EA-E16B-BE85-42B5D1BBD725}"/>
          </ac:spMkLst>
        </pc:spChg>
        <pc:spChg chg="add del mod ord">
          <ac:chgData name="Kurapov, Petr A" userId="4f72f5bd-7121-44c3-86b2-1c510f75006f" providerId="ADAL" clId="{2F4025A8-4A28-4CC7-9755-A26215078309}" dt="2025-02-28T11:16:37.548" v="72" actId="700"/>
          <ac:spMkLst>
            <pc:docMk/>
            <pc:sldMk cId="2111766182" sldId="324"/>
            <ac:spMk id="4" creationId="{FFFF621B-ED67-6718-E61A-7666CB899DAF}"/>
          </ac:spMkLst>
        </pc:spChg>
        <pc:spChg chg="add del mod ord">
          <ac:chgData name="Kurapov, Petr A" userId="4f72f5bd-7121-44c3-86b2-1c510f75006f" providerId="ADAL" clId="{2F4025A8-4A28-4CC7-9755-A26215078309}" dt="2025-02-28T11:16:37.548" v="72" actId="700"/>
          <ac:spMkLst>
            <pc:docMk/>
            <pc:sldMk cId="2111766182" sldId="324"/>
            <ac:spMk id="5" creationId="{F3CCB11A-B4E4-CD34-37D1-0D7AD3745473}"/>
          </ac:spMkLst>
        </pc:spChg>
      </pc:sldChg>
      <pc:sldChg chg="addSp delSp modSp new mod modClrScheme chgLayout">
        <pc:chgData name="Kurapov, Petr A" userId="4f72f5bd-7121-44c3-86b2-1c510f75006f" providerId="ADAL" clId="{2F4025A8-4A28-4CC7-9755-A26215078309}" dt="2025-02-28T11:19:10.635" v="118" actId="113"/>
        <pc:sldMkLst>
          <pc:docMk/>
          <pc:sldMk cId="249472576" sldId="325"/>
        </pc:sldMkLst>
        <pc:spChg chg="mod ord">
          <ac:chgData name="Kurapov, Petr A" userId="4f72f5bd-7121-44c3-86b2-1c510f75006f" providerId="ADAL" clId="{2F4025A8-4A28-4CC7-9755-A26215078309}" dt="2025-02-28T11:18:48.167" v="100" actId="700"/>
          <ac:spMkLst>
            <pc:docMk/>
            <pc:sldMk cId="249472576" sldId="325"/>
            <ac:spMk id="2" creationId="{FF36587E-AA07-3A6D-23EF-C0A2D105DB37}"/>
          </ac:spMkLst>
        </pc:spChg>
        <pc:spChg chg="del mod ord">
          <ac:chgData name="Kurapov, Petr A" userId="4f72f5bd-7121-44c3-86b2-1c510f75006f" providerId="ADAL" clId="{2F4025A8-4A28-4CC7-9755-A26215078309}" dt="2025-02-28T11:18:48.167" v="100" actId="700"/>
          <ac:spMkLst>
            <pc:docMk/>
            <pc:sldMk cId="249472576" sldId="325"/>
            <ac:spMk id="3" creationId="{34E461DC-7E06-A03C-D8F0-2CE0383D4073}"/>
          </ac:spMkLst>
        </pc:spChg>
        <pc:spChg chg="del">
          <ac:chgData name="Kurapov, Petr A" userId="4f72f5bd-7121-44c3-86b2-1c510f75006f" providerId="ADAL" clId="{2F4025A8-4A28-4CC7-9755-A26215078309}" dt="2025-02-28T11:18:48.167" v="100" actId="700"/>
          <ac:spMkLst>
            <pc:docMk/>
            <pc:sldMk cId="249472576" sldId="325"/>
            <ac:spMk id="4" creationId="{8E2F3F03-D858-1881-09F2-88403C071A1A}"/>
          </ac:spMkLst>
        </pc:spChg>
        <pc:spChg chg="add mod ord">
          <ac:chgData name="Kurapov, Petr A" userId="4f72f5bd-7121-44c3-86b2-1c510f75006f" providerId="ADAL" clId="{2F4025A8-4A28-4CC7-9755-A26215078309}" dt="2025-02-28T11:19:10.635" v="118" actId="113"/>
          <ac:spMkLst>
            <pc:docMk/>
            <pc:sldMk cId="249472576" sldId="325"/>
            <ac:spMk id="5" creationId="{A6DD51D9-4436-4309-D041-7B66BA5D8F83}"/>
          </ac:spMkLst>
        </pc:spChg>
      </pc:sldChg>
      <pc:sldChg chg="modSp new mod">
        <pc:chgData name="Kurapov, Petr A" userId="4f72f5bd-7121-44c3-86b2-1c510f75006f" providerId="ADAL" clId="{2F4025A8-4A28-4CC7-9755-A26215078309}" dt="2025-02-28T11:20:45.072" v="135" actId="27636"/>
        <pc:sldMkLst>
          <pc:docMk/>
          <pc:sldMk cId="398651515" sldId="326"/>
        </pc:sldMkLst>
        <pc:spChg chg="mod">
          <ac:chgData name="Kurapov, Petr A" userId="4f72f5bd-7121-44c3-86b2-1c510f75006f" providerId="ADAL" clId="{2F4025A8-4A28-4CC7-9755-A26215078309}" dt="2025-02-28T11:20:22.231" v="128"/>
          <ac:spMkLst>
            <pc:docMk/>
            <pc:sldMk cId="398651515" sldId="326"/>
            <ac:spMk id="2" creationId="{D17C307F-1433-0513-597D-4D0C773CB5E3}"/>
          </ac:spMkLst>
        </pc:spChg>
        <pc:spChg chg="mod">
          <ac:chgData name="Kurapov, Petr A" userId="4f72f5bd-7121-44c3-86b2-1c510f75006f" providerId="ADAL" clId="{2F4025A8-4A28-4CC7-9755-A26215078309}" dt="2025-02-28T11:20:45.072" v="135" actId="27636"/>
          <ac:spMkLst>
            <pc:docMk/>
            <pc:sldMk cId="398651515" sldId="326"/>
            <ac:spMk id="3" creationId="{0AA6C255-6D66-1B48-A6F0-24F2D05FCB30}"/>
          </ac:spMkLst>
        </pc:spChg>
      </pc:sldChg>
      <pc:sldChg chg="addSp delSp modSp new mod modClrScheme chgLayout">
        <pc:chgData name="Kurapov, Petr A" userId="4f72f5bd-7121-44c3-86b2-1c510f75006f" providerId="ADAL" clId="{2F4025A8-4A28-4CC7-9755-A26215078309}" dt="2025-02-28T11:22:49.600" v="180" actId="27636"/>
        <pc:sldMkLst>
          <pc:docMk/>
          <pc:sldMk cId="881769940" sldId="327"/>
        </pc:sldMkLst>
        <pc:spChg chg="del mod ord">
          <ac:chgData name="Kurapov, Petr A" userId="4f72f5bd-7121-44c3-86b2-1c510f75006f" providerId="ADAL" clId="{2F4025A8-4A28-4CC7-9755-A26215078309}" dt="2025-02-28T11:21:21.050" v="138" actId="700"/>
          <ac:spMkLst>
            <pc:docMk/>
            <pc:sldMk cId="881769940" sldId="327"/>
            <ac:spMk id="2" creationId="{EFF28BA9-7508-85D7-0C8E-925D5C580AAB}"/>
          </ac:spMkLst>
        </pc:spChg>
        <pc:spChg chg="del mod ord">
          <ac:chgData name="Kurapov, Petr A" userId="4f72f5bd-7121-44c3-86b2-1c510f75006f" providerId="ADAL" clId="{2F4025A8-4A28-4CC7-9755-A26215078309}" dt="2025-02-28T11:21:21.050" v="138" actId="700"/>
          <ac:spMkLst>
            <pc:docMk/>
            <pc:sldMk cId="881769940" sldId="327"/>
            <ac:spMk id="3" creationId="{C630CF4B-B9FD-27ED-B6B6-1630C39D71AA}"/>
          </ac:spMkLst>
        </pc:spChg>
        <pc:spChg chg="add mod ord">
          <ac:chgData name="Kurapov, Petr A" userId="4f72f5bd-7121-44c3-86b2-1c510f75006f" providerId="ADAL" clId="{2F4025A8-4A28-4CC7-9755-A26215078309}" dt="2025-02-28T11:21:45.114" v="149"/>
          <ac:spMkLst>
            <pc:docMk/>
            <pc:sldMk cId="881769940" sldId="327"/>
            <ac:spMk id="4" creationId="{7B142CC7-7916-4A66-F3AB-AC8F0A6E0EF9}"/>
          </ac:spMkLst>
        </pc:spChg>
        <pc:spChg chg="add mod ord">
          <ac:chgData name="Kurapov, Petr A" userId="4f72f5bd-7121-44c3-86b2-1c510f75006f" providerId="ADAL" clId="{2F4025A8-4A28-4CC7-9755-A26215078309}" dt="2025-02-28T11:22:43.545" v="178" actId="14100"/>
          <ac:spMkLst>
            <pc:docMk/>
            <pc:sldMk cId="881769940" sldId="327"/>
            <ac:spMk id="5" creationId="{8EF551AE-197B-D144-AB31-EAA646576826}"/>
          </ac:spMkLst>
        </pc:spChg>
        <pc:spChg chg="add mod ord">
          <ac:chgData name="Kurapov, Petr A" userId="4f72f5bd-7121-44c3-86b2-1c510f75006f" providerId="ADAL" clId="{2F4025A8-4A28-4CC7-9755-A26215078309}" dt="2025-02-28T11:22:49.600" v="180" actId="27636"/>
          <ac:spMkLst>
            <pc:docMk/>
            <pc:sldMk cId="881769940" sldId="327"/>
            <ac:spMk id="6" creationId="{7D379342-CBFF-AF02-0105-18EF4BDCA879}"/>
          </ac:spMkLst>
        </pc:spChg>
        <pc:spChg chg="add del mod ord">
          <ac:chgData name="Kurapov, Petr A" userId="4f72f5bd-7121-44c3-86b2-1c510f75006f" providerId="ADAL" clId="{2F4025A8-4A28-4CC7-9755-A26215078309}" dt="2025-02-28T11:21:27.767" v="140" actId="478"/>
          <ac:spMkLst>
            <pc:docMk/>
            <pc:sldMk cId="881769940" sldId="327"/>
            <ac:spMk id="7" creationId="{5165D664-DCDA-17E0-169F-EB0E9105F31D}"/>
          </ac:spMkLst>
        </pc:spChg>
        <pc:spChg chg="add del mod ord">
          <ac:chgData name="Kurapov, Petr A" userId="4f72f5bd-7121-44c3-86b2-1c510f75006f" providerId="ADAL" clId="{2F4025A8-4A28-4CC7-9755-A26215078309}" dt="2025-02-28T11:21:26.105" v="139" actId="478"/>
          <ac:spMkLst>
            <pc:docMk/>
            <pc:sldMk cId="881769940" sldId="327"/>
            <ac:spMk id="8" creationId="{D060F80A-4D71-ADCB-9C10-BB598943311D}"/>
          </ac:spMkLst>
        </pc:spChg>
      </pc:sldChg>
      <pc:sldChg chg="modSp add mod">
        <pc:chgData name="Kurapov, Petr A" userId="4f72f5bd-7121-44c3-86b2-1c510f75006f" providerId="ADAL" clId="{2F4025A8-4A28-4CC7-9755-A26215078309}" dt="2025-02-28T11:26:10.721" v="252" actId="20577"/>
        <pc:sldMkLst>
          <pc:docMk/>
          <pc:sldMk cId="1015878804" sldId="328"/>
        </pc:sldMkLst>
        <pc:spChg chg="mod">
          <ac:chgData name="Kurapov, Petr A" userId="4f72f5bd-7121-44c3-86b2-1c510f75006f" providerId="ADAL" clId="{2F4025A8-4A28-4CC7-9755-A26215078309}" dt="2025-02-28T11:23:02.728" v="185" actId="20577"/>
          <ac:spMkLst>
            <pc:docMk/>
            <pc:sldMk cId="1015878804" sldId="328"/>
            <ac:spMk id="4" creationId="{22D2CA7A-644B-CF77-11B0-2BF9CE2629C4}"/>
          </ac:spMkLst>
        </pc:spChg>
        <pc:spChg chg="mod">
          <ac:chgData name="Kurapov, Petr A" userId="4f72f5bd-7121-44c3-86b2-1c510f75006f" providerId="ADAL" clId="{2F4025A8-4A28-4CC7-9755-A26215078309}" dt="2025-02-28T11:23:33.968" v="191"/>
          <ac:spMkLst>
            <pc:docMk/>
            <pc:sldMk cId="1015878804" sldId="328"/>
            <ac:spMk id="5" creationId="{75000711-29D8-C9F1-0349-75B24606E9E6}"/>
          </ac:spMkLst>
        </pc:spChg>
        <pc:spChg chg="mod">
          <ac:chgData name="Kurapov, Petr A" userId="4f72f5bd-7121-44c3-86b2-1c510f75006f" providerId="ADAL" clId="{2F4025A8-4A28-4CC7-9755-A26215078309}" dt="2025-02-28T11:26:10.721" v="252" actId="20577"/>
          <ac:spMkLst>
            <pc:docMk/>
            <pc:sldMk cId="1015878804" sldId="328"/>
            <ac:spMk id="6" creationId="{0450D868-861C-3409-A68C-B94A7BF445F9}"/>
          </ac:spMkLst>
        </pc:spChg>
      </pc:sldChg>
      <pc:sldChg chg="modSp add mod">
        <pc:chgData name="Kurapov, Petr A" userId="4f72f5bd-7121-44c3-86b2-1c510f75006f" providerId="ADAL" clId="{2F4025A8-4A28-4CC7-9755-A26215078309}" dt="2025-02-28T11:26:00.967" v="247" actId="20577"/>
        <pc:sldMkLst>
          <pc:docMk/>
          <pc:sldMk cId="419907724" sldId="329"/>
        </pc:sldMkLst>
        <pc:spChg chg="mod">
          <ac:chgData name="Kurapov, Petr A" userId="4f72f5bd-7121-44c3-86b2-1c510f75006f" providerId="ADAL" clId="{2F4025A8-4A28-4CC7-9755-A26215078309}" dt="2025-02-28T11:24:40.042" v="213" actId="20577"/>
          <ac:spMkLst>
            <pc:docMk/>
            <pc:sldMk cId="419907724" sldId="329"/>
            <ac:spMk id="4" creationId="{1D6E42DD-2549-647D-58B8-87C7024861AD}"/>
          </ac:spMkLst>
        </pc:spChg>
        <pc:spChg chg="mod">
          <ac:chgData name="Kurapov, Petr A" userId="4f72f5bd-7121-44c3-86b2-1c510f75006f" providerId="ADAL" clId="{2F4025A8-4A28-4CC7-9755-A26215078309}" dt="2025-02-28T11:25:17.565" v="228"/>
          <ac:spMkLst>
            <pc:docMk/>
            <pc:sldMk cId="419907724" sldId="329"/>
            <ac:spMk id="5" creationId="{E7680D88-0B2C-33AB-F669-BAA09B6776D9}"/>
          </ac:spMkLst>
        </pc:spChg>
        <pc:spChg chg="mod">
          <ac:chgData name="Kurapov, Petr A" userId="4f72f5bd-7121-44c3-86b2-1c510f75006f" providerId="ADAL" clId="{2F4025A8-4A28-4CC7-9755-A26215078309}" dt="2025-02-28T11:26:00.967" v="247" actId="20577"/>
          <ac:spMkLst>
            <pc:docMk/>
            <pc:sldMk cId="419907724" sldId="329"/>
            <ac:spMk id="6" creationId="{3E093DFD-C747-3CC5-B7B7-75C3D901DF7E}"/>
          </ac:spMkLst>
        </pc:spChg>
      </pc:sldChg>
      <pc:sldChg chg="addSp delSp modSp new mod modClrScheme chgLayout">
        <pc:chgData name="Kurapov, Petr A" userId="4f72f5bd-7121-44c3-86b2-1c510f75006f" providerId="ADAL" clId="{2F4025A8-4A28-4CC7-9755-A26215078309}" dt="2025-02-28T11:27:39.976" v="296" actId="113"/>
        <pc:sldMkLst>
          <pc:docMk/>
          <pc:sldMk cId="1929067904" sldId="330"/>
        </pc:sldMkLst>
        <pc:spChg chg="del mod ord">
          <ac:chgData name="Kurapov, Petr A" userId="4f72f5bd-7121-44c3-86b2-1c510f75006f" providerId="ADAL" clId="{2F4025A8-4A28-4CC7-9755-A26215078309}" dt="2025-02-28T11:26:34.193" v="255" actId="700"/>
          <ac:spMkLst>
            <pc:docMk/>
            <pc:sldMk cId="1929067904" sldId="330"/>
            <ac:spMk id="2" creationId="{E2A9AE4A-C633-1A6F-B440-A788BFE75AF7}"/>
          </ac:spMkLst>
        </pc:spChg>
        <pc:spChg chg="del">
          <ac:chgData name="Kurapov, Petr A" userId="4f72f5bd-7121-44c3-86b2-1c510f75006f" providerId="ADAL" clId="{2F4025A8-4A28-4CC7-9755-A26215078309}" dt="2025-02-28T11:26:34.193" v="255" actId="700"/>
          <ac:spMkLst>
            <pc:docMk/>
            <pc:sldMk cId="1929067904" sldId="330"/>
            <ac:spMk id="3" creationId="{EC008D14-153C-1084-BA10-BA81C328CD4C}"/>
          </ac:spMkLst>
        </pc:spChg>
        <pc:spChg chg="del mod ord">
          <ac:chgData name="Kurapov, Petr A" userId="4f72f5bd-7121-44c3-86b2-1c510f75006f" providerId="ADAL" clId="{2F4025A8-4A28-4CC7-9755-A26215078309}" dt="2025-02-28T11:26:34.193" v="255" actId="700"/>
          <ac:spMkLst>
            <pc:docMk/>
            <pc:sldMk cId="1929067904" sldId="330"/>
            <ac:spMk id="4" creationId="{AAF9710A-10C0-5ECF-ED1C-756DDDFFEC55}"/>
          </ac:spMkLst>
        </pc:spChg>
        <pc:spChg chg="del">
          <ac:chgData name="Kurapov, Petr A" userId="4f72f5bd-7121-44c3-86b2-1c510f75006f" providerId="ADAL" clId="{2F4025A8-4A28-4CC7-9755-A26215078309}" dt="2025-02-28T11:26:34.193" v="255" actId="700"/>
          <ac:spMkLst>
            <pc:docMk/>
            <pc:sldMk cId="1929067904" sldId="330"/>
            <ac:spMk id="5" creationId="{2C432AFF-B660-5337-2240-82D82084A127}"/>
          </ac:spMkLst>
        </pc:spChg>
        <pc:spChg chg="del">
          <ac:chgData name="Kurapov, Petr A" userId="4f72f5bd-7121-44c3-86b2-1c510f75006f" providerId="ADAL" clId="{2F4025A8-4A28-4CC7-9755-A26215078309}" dt="2025-02-28T11:26:34.193" v="255" actId="700"/>
          <ac:spMkLst>
            <pc:docMk/>
            <pc:sldMk cId="1929067904" sldId="330"/>
            <ac:spMk id="6" creationId="{BF3462B6-85F1-5770-BD0A-ABD9195BA04D}"/>
          </ac:spMkLst>
        </pc:spChg>
        <pc:spChg chg="add mod ord">
          <ac:chgData name="Kurapov, Petr A" userId="4f72f5bd-7121-44c3-86b2-1c510f75006f" providerId="ADAL" clId="{2F4025A8-4A28-4CC7-9755-A26215078309}" dt="2025-02-28T11:27:04.550" v="264"/>
          <ac:spMkLst>
            <pc:docMk/>
            <pc:sldMk cId="1929067904" sldId="330"/>
            <ac:spMk id="7" creationId="{4D9B362A-1088-18DF-6958-16CD280C4D07}"/>
          </ac:spMkLst>
        </pc:spChg>
        <pc:spChg chg="add mod ord">
          <ac:chgData name="Kurapov, Petr A" userId="4f72f5bd-7121-44c3-86b2-1c510f75006f" providerId="ADAL" clId="{2F4025A8-4A28-4CC7-9755-A26215078309}" dt="2025-02-28T11:27:39.976" v="296" actId="113"/>
          <ac:spMkLst>
            <pc:docMk/>
            <pc:sldMk cId="1929067904" sldId="330"/>
            <ac:spMk id="8" creationId="{847F8BDB-DE4F-E064-4DF0-83B642DF6037}"/>
          </ac:spMkLst>
        </pc:spChg>
      </pc:sldChg>
      <pc:sldChg chg="modSp new mod">
        <pc:chgData name="Kurapov, Petr A" userId="4f72f5bd-7121-44c3-86b2-1c510f75006f" providerId="ADAL" clId="{2F4025A8-4A28-4CC7-9755-A26215078309}" dt="2025-02-28T11:30:39.898" v="340" actId="403"/>
        <pc:sldMkLst>
          <pc:docMk/>
          <pc:sldMk cId="763739460" sldId="331"/>
        </pc:sldMkLst>
        <pc:spChg chg="mod">
          <ac:chgData name="Kurapov, Petr A" userId="4f72f5bd-7121-44c3-86b2-1c510f75006f" providerId="ADAL" clId="{2F4025A8-4A28-4CC7-9755-A26215078309}" dt="2025-02-28T11:28:24.634" v="305"/>
          <ac:spMkLst>
            <pc:docMk/>
            <pc:sldMk cId="763739460" sldId="331"/>
            <ac:spMk id="2" creationId="{8A147A78-983C-E2C8-7477-0F40865D8FCC}"/>
          </ac:spMkLst>
        </pc:spChg>
        <pc:spChg chg="mod">
          <ac:chgData name="Kurapov, Petr A" userId="4f72f5bd-7121-44c3-86b2-1c510f75006f" providerId="ADAL" clId="{2F4025A8-4A28-4CC7-9755-A26215078309}" dt="2025-02-28T11:30:39.898" v="340" actId="403"/>
          <ac:spMkLst>
            <pc:docMk/>
            <pc:sldMk cId="763739460" sldId="331"/>
            <ac:spMk id="3" creationId="{DE68ED85-D4A1-0A81-7110-9C3C718F300B}"/>
          </ac:spMkLst>
        </pc:spChg>
      </pc:sldChg>
      <pc:sldChg chg="modSp new add del mod">
        <pc:chgData name="Kurapov, Petr A" userId="4f72f5bd-7121-44c3-86b2-1c510f75006f" providerId="ADAL" clId="{2F4025A8-4A28-4CC7-9755-A26215078309}" dt="2025-02-28T11:34:25.979" v="414" actId="47"/>
        <pc:sldMkLst>
          <pc:docMk/>
          <pc:sldMk cId="3595886934" sldId="332"/>
        </pc:sldMkLst>
        <pc:spChg chg="mod">
          <ac:chgData name="Kurapov, Petr A" userId="4f72f5bd-7121-44c3-86b2-1c510f75006f" providerId="ADAL" clId="{2F4025A8-4A28-4CC7-9755-A26215078309}" dt="2025-02-28T11:31:35.109" v="348" actId="20577"/>
          <ac:spMkLst>
            <pc:docMk/>
            <pc:sldMk cId="3595886934" sldId="332"/>
            <ac:spMk id="2" creationId="{69BBB912-4173-507C-9311-226D294FFEF2}"/>
          </ac:spMkLst>
        </pc:spChg>
        <pc:spChg chg="mod">
          <ac:chgData name="Kurapov, Petr A" userId="4f72f5bd-7121-44c3-86b2-1c510f75006f" providerId="ADAL" clId="{2F4025A8-4A28-4CC7-9755-A26215078309}" dt="2025-02-28T11:32:19.870" v="380" actId="403"/>
          <ac:spMkLst>
            <pc:docMk/>
            <pc:sldMk cId="3595886934" sldId="332"/>
            <ac:spMk id="3" creationId="{E0114EA2-3EB2-0F36-203C-33B022EBE258}"/>
          </ac:spMkLst>
        </pc:spChg>
      </pc:sldChg>
      <pc:sldChg chg="modSp new mod">
        <pc:chgData name="Kurapov, Petr A" userId="4f72f5bd-7121-44c3-86b2-1c510f75006f" providerId="ADAL" clId="{2F4025A8-4A28-4CC7-9755-A26215078309}" dt="2025-02-28T11:34:01.347" v="412" actId="403"/>
        <pc:sldMkLst>
          <pc:docMk/>
          <pc:sldMk cId="3151463135" sldId="333"/>
        </pc:sldMkLst>
        <pc:spChg chg="mod">
          <ac:chgData name="Kurapov, Petr A" userId="4f72f5bd-7121-44c3-86b2-1c510f75006f" providerId="ADAL" clId="{2F4025A8-4A28-4CC7-9755-A26215078309}" dt="2025-02-28T11:33:08.532" v="386" actId="20577"/>
          <ac:spMkLst>
            <pc:docMk/>
            <pc:sldMk cId="3151463135" sldId="333"/>
            <ac:spMk id="2" creationId="{6020FFFB-D35D-7729-7F0D-3C23AB041C0D}"/>
          </ac:spMkLst>
        </pc:spChg>
        <pc:spChg chg="mod">
          <ac:chgData name="Kurapov, Petr A" userId="4f72f5bd-7121-44c3-86b2-1c510f75006f" providerId="ADAL" clId="{2F4025A8-4A28-4CC7-9755-A26215078309}" dt="2025-02-28T11:34:01.347" v="412" actId="403"/>
          <ac:spMkLst>
            <pc:docMk/>
            <pc:sldMk cId="3151463135" sldId="333"/>
            <ac:spMk id="3" creationId="{C29C202E-1FB0-0BEC-DEA9-8B78AF6C48D4}"/>
          </ac:spMkLst>
        </pc:spChg>
      </pc:sldChg>
      <pc:sldChg chg="modSp new mod">
        <pc:chgData name="Kurapov, Petr A" userId="4f72f5bd-7121-44c3-86b2-1c510f75006f" providerId="ADAL" clId="{2F4025A8-4A28-4CC7-9755-A26215078309}" dt="2025-02-28T11:36:00.325" v="472" actId="403"/>
        <pc:sldMkLst>
          <pc:docMk/>
          <pc:sldMk cId="2468845774" sldId="334"/>
        </pc:sldMkLst>
        <pc:spChg chg="mod">
          <ac:chgData name="Kurapov, Petr A" userId="4f72f5bd-7121-44c3-86b2-1c510f75006f" providerId="ADAL" clId="{2F4025A8-4A28-4CC7-9755-A26215078309}" dt="2025-02-28T11:34:57.849" v="425"/>
          <ac:spMkLst>
            <pc:docMk/>
            <pc:sldMk cId="2468845774" sldId="334"/>
            <ac:spMk id="2" creationId="{E34E4587-D575-CC28-F609-B63DDE95EDEF}"/>
          </ac:spMkLst>
        </pc:spChg>
        <pc:spChg chg="mod">
          <ac:chgData name="Kurapov, Petr A" userId="4f72f5bd-7121-44c3-86b2-1c510f75006f" providerId="ADAL" clId="{2F4025A8-4A28-4CC7-9755-A26215078309}" dt="2025-02-28T11:36:00.325" v="472" actId="403"/>
          <ac:spMkLst>
            <pc:docMk/>
            <pc:sldMk cId="2468845774" sldId="334"/>
            <ac:spMk id="3" creationId="{ABF98E18-D326-AA73-E4E2-D96888764594}"/>
          </ac:spMkLst>
        </pc:spChg>
      </pc:sldChg>
      <pc:sldChg chg="modSp new mod ord">
        <pc:chgData name="Kurapov, Petr A" userId="4f72f5bd-7121-44c3-86b2-1c510f75006f" providerId="ADAL" clId="{2F4025A8-4A28-4CC7-9755-A26215078309}" dt="2025-02-28T11:38:12.351" v="535" actId="403"/>
        <pc:sldMkLst>
          <pc:docMk/>
          <pc:sldMk cId="2985002296" sldId="335"/>
        </pc:sldMkLst>
        <pc:spChg chg="mod">
          <ac:chgData name="Kurapov, Petr A" userId="4f72f5bd-7121-44c3-86b2-1c510f75006f" providerId="ADAL" clId="{2F4025A8-4A28-4CC7-9755-A26215078309}" dt="2025-02-28T11:36:41.363" v="483"/>
          <ac:spMkLst>
            <pc:docMk/>
            <pc:sldMk cId="2985002296" sldId="335"/>
            <ac:spMk id="2" creationId="{866D2CC5-62B1-AFE9-363E-97EB98E2AD5F}"/>
          </ac:spMkLst>
        </pc:spChg>
        <pc:spChg chg="mod">
          <ac:chgData name="Kurapov, Petr A" userId="4f72f5bd-7121-44c3-86b2-1c510f75006f" providerId="ADAL" clId="{2F4025A8-4A28-4CC7-9755-A26215078309}" dt="2025-02-28T11:38:12.351" v="535" actId="403"/>
          <ac:spMkLst>
            <pc:docMk/>
            <pc:sldMk cId="2985002296" sldId="335"/>
            <ac:spMk id="3" creationId="{0A8237CA-06F9-AE58-BBB1-FB98E44514A6}"/>
          </ac:spMkLst>
        </pc:spChg>
      </pc:sldChg>
      <pc:sldChg chg="modSp new mod">
        <pc:chgData name="Kurapov, Petr A" userId="4f72f5bd-7121-44c3-86b2-1c510f75006f" providerId="ADAL" clId="{2F4025A8-4A28-4CC7-9755-A26215078309}" dt="2025-02-28T11:39:46.775" v="568" actId="403"/>
        <pc:sldMkLst>
          <pc:docMk/>
          <pc:sldMk cId="1657009165" sldId="336"/>
        </pc:sldMkLst>
        <pc:spChg chg="mod">
          <ac:chgData name="Kurapov, Petr A" userId="4f72f5bd-7121-44c3-86b2-1c510f75006f" providerId="ADAL" clId="{2F4025A8-4A28-4CC7-9755-A26215078309}" dt="2025-02-28T11:38:40.066" v="544"/>
          <ac:spMkLst>
            <pc:docMk/>
            <pc:sldMk cId="1657009165" sldId="336"/>
            <ac:spMk id="2" creationId="{78EF7E6B-C496-6C20-F32C-75FA6B11F651}"/>
          </ac:spMkLst>
        </pc:spChg>
        <pc:spChg chg="mod">
          <ac:chgData name="Kurapov, Petr A" userId="4f72f5bd-7121-44c3-86b2-1c510f75006f" providerId="ADAL" clId="{2F4025A8-4A28-4CC7-9755-A26215078309}" dt="2025-02-28T11:39:46.775" v="568" actId="403"/>
          <ac:spMkLst>
            <pc:docMk/>
            <pc:sldMk cId="1657009165" sldId="336"/>
            <ac:spMk id="3" creationId="{76D9B209-7742-71E4-897D-84AACF24DF43}"/>
          </ac:spMkLst>
        </pc:spChg>
      </pc:sldChg>
      <pc:sldChg chg="modSp new mod">
        <pc:chgData name="Kurapov, Petr A" userId="4f72f5bd-7121-44c3-86b2-1c510f75006f" providerId="ADAL" clId="{2F4025A8-4A28-4CC7-9755-A26215078309}" dt="2025-02-28T11:41:08.921" v="598" actId="113"/>
        <pc:sldMkLst>
          <pc:docMk/>
          <pc:sldMk cId="3639431230" sldId="337"/>
        </pc:sldMkLst>
        <pc:spChg chg="mod">
          <ac:chgData name="Kurapov, Petr A" userId="4f72f5bd-7121-44c3-86b2-1c510f75006f" providerId="ADAL" clId="{2F4025A8-4A28-4CC7-9755-A26215078309}" dt="2025-02-28T11:40:10.126" v="577"/>
          <ac:spMkLst>
            <pc:docMk/>
            <pc:sldMk cId="3639431230" sldId="337"/>
            <ac:spMk id="2" creationId="{95908CCC-B77B-2E84-7195-9F8767947D31}"/>
          </ac:spMkLst>
        </pc:spChg>
        <pc:spChg chg="mod">
          <ac:chgData name="Kurapov, Petr A" userId="4f72f5bd-7121-44c3-86b2-1c510f75006f" providerId="ADAL" clId="{2F4025A8-4A28-4CC7-9755-A26215078309}" dt="2025-02-28T11:41:08.921" v="598" actId="113"/>
          <ac:spMkLst>
            <pc:docMk/>
            <pc:sldMk cId="3639431230" sldId="337"/>
            <ac:spMk id="3" creationId="{04350F8B-82F0-6EB3-6FB4-35B8F9EC7E46}"/>
          </ac:spMkLst>
        </pc:spChg>
      </pc:sldChg>
      <pc:sldChg chg="addSp delSp modSp new mod modClrScheme chgLayout">
        <pc:chgData name="Kurapov, Petr A" userId="4f72f5bd-7121-44c3-86b2-1c510f75006f" providerId="ADAL" clId="{2F4025A8-4A28-4CC7-9755-A26215078309}" dt="2025-02-28T11:43:10.825" v="623" actId="20577"/>
        <pc:sldMkLst>
          <pc:docMk/>
          <pc:sldMk cId="2767378613" sldId="338"/>
        </pc:sldMkLst>
        <pc:spChg chg="del mod ord">
          <ac:chgData name="Kurapov, Petr A" userId="4f72f5bd-7121-44c3-86b2-1c510f75006f" providerId="ADAL" clId="{2F4025A8-4A28-4CC7-9755-A26215078309}" dt="2025-02-28T11:42:59.483" v="614" actId="700"/>
          <ac:spMkLst>
            <pc:docMk/>
            <pc:sldMk cId="2767378613" sldId="338"/>
            <ac:spMk id="2" creationId="{9D7B8812-23DD-9EF5-E1A8-BF82EEE33AFB}"/>
          </ac:spMkLst>
        </pc:spChg>
        <pc:spChg chg="del mod ord">
          <ac:chgData name="Kurapov, Petr A" userId="4f72f5bd-7121-44c3-86b2-1c510f75006f" providerId="ADAL" clId="{2F4025A8-4A28-4CC7-9755-A26215078309}" dt="2025-02-28T11:42:59.483" v="614" actId="700"/>
          <ac:spMkLst>
            <pc:docMk/>
            <pc:sldMk cId="2767378613" sldId="338"/>
            <ac:spMk id="3" creationId="{AF45E792-FC60-6D66-A0FE-EF6F6BB5E7DE}"/>
          </ac:spMkLst>
        </pc:spChg>
        <pc:spChg chg="add del mod ord">
          <ac:chgData name="Kurapov, Petr A" userId="4f72f5bd-7121-44c3-86b2-1c510f75006f" providerId="ADAL" clId="{2F4025A8-4A28-4CC7-9755-A26215078309}" dt="2025-02-28T11:43:06.937" v="615" actId="700"/>
          <ac:spMkLst>
            <pc:docMk/>
            <pc:sldMk cId="2767378613" sldId="338"/>
            <ac:spMk id="4" creationId="{02E272DD-9859-A857-FF8F-163BEFAB8667}"/>
          </ac:spMkLst>
        </pc:spChg>
        <pc:spChg chg="add del mod ord">
          <ac:chgData name="Kurapov, Petr A" userId="4f72f5bd-7121-44c3-86b2-1c510f75006f" providerId="ADAL" clId="{2F4025A8-4A28-4CC7-9755-A26215078309}" dt="2025-02-28T11:43:06.937" v="615" actId="700"/>
          <ac:spMkLst>
            <pc:docMk/>
            <pc:sldMk cId="2767378613" sldId="338"/>
            <ac:spMk id="5" creationId="{AACF7B7E-59B2-001B-5817-4701E95612E5}"/>
          </ac:spMkLst>
        </pc:spChg>
        <pc:spChg chg="add mod ord">
          <ac:chgData name="Kurapov, Petr A" userId="4f72f5bd-7121-44c3-86b2-1c510f75006f" providerId="ADAL" clId="{2F4025A8-4A28-4CC7-9755-A26215078309}" dt="2025-02-28T11:43:10.825" v="623" actId="20577"/>
          <ac:spMkLst>
            <pc:docMk/>
            <pc:sldMk cId="2767378613" sldId="338"/>
            <ac:spMk id="6" creationId="{8906DE5C-E961-74F7-05F3-307CA5D14162}"/>
          </ac:spMkLst>
        </pc:spChg>
        <pc:spChg chg="add mod ord">
          <ac:chgData name="Kurapov, Petr A" userId="4f72f5bd-7121-44c3-86b2-1c510f75006f" providerId="ADAL" clId="{2F4025A8-4A28-4CC7-9755-A26215078309}" dt="2025-02-28T11:43:06.937" v="615" actId="700"/>
          <ac:spMkLst>
            <pc:docMk/>
            <pc:sldMk cId="2767378613" sldId="338"/>
            <ac:spMk id="7" creationId="{17386DAF-2690-69CF-7890-2796BCFA7D7F}"/>
          </ac:spMkLst>
        </pc:spChg>
      </pc:sldChg>
      <pc:sldChg chg="modSp new mod">
        <pc:chgData name="Kurapov, Petr A" userId="4f72f5bd-7121-44c3-86b2-1c510f75006f" providerId="ADAL" clId="{2F4025A8-4A28-4CC7-9755-A26215078309}" dt="2025-02-28T13:03:36.261" v="3469" actId="20577"/>
        <pc:sldMkLst>
          <pc:docMk/>
          <pc:sldMk cId="136630087" sldId="339"/>
        </pc:sldMkLst>
        <pc:spChg chg="mod">
          <ac:chgData name="Kurapov, Petr A" userId="4f72f5bd-7121-44c3-86b2-1c510f75006f" providerId="ADAL" clId="{2F4025A8-4A28-4CC7-9755-A26215078309}" dt="2025-02-28T12:21:32.952" v="657" actId="20577"/>
          <ac:spMkLst>
            <pc:docMk/>
            <pc:sldMk cId="136630087" sldId="339"/>
            <ac:spMk id="2" creationId="{4594103A-BE37-E6AA-D65F-224A554EDE67}"/>
          </ac:spMkLst>
        </pc:spChg>
        <pc:spChg chg="mod">
          <ac:chgData name="Kurapov, Petr A" userId="4f72f5bd-7121-44c3-86b2-1c510f75006f" providerId="ADAL" clId="{2F4025A8-4A28-4CC7-9755-A26215078309}" dt="2025-02-28T13:03:36.261" v="3469" actId="20577"/>
          <ac:spMkLst>
            <pc:docMk/>
            <pc:sldMk cId="136630087" sldId="339"/>
            <ac:spMk id="3" creationId="{5ED46BBD-5AB2-EC7E-EB1C-BB9C79A69192}"/>
          </ac:spMkLst>
        </pc:spChg>
      </pc:sldChg>
      <pc:sldChg chg="modSp new mod">
        <pc:chgData name="Kurapov, Petr A" userId="4f72f5bd-7121-44c3-86b2-1c510f75006f" providerId="ADAL" clId="{2F4025A8-4A28-4CC7-9755-A26215078309}" dt="2025-02-28T13:04:09.055" v="3477" actId="20577"/>
        <pc:sldMkLst>
          <pc:docMk/>
          <pc:sldMk cId="2835981097" sldId="340"/>
        </pc:sldMkLst>
        <pc:spChg chg="mod">
          <ac:chgData name="Kurapov, Petr A" userId="4f72f5bd-7121-44c3-86b2-1c510f75006f" providerId="ADAL" clId="{2F4025A8-4A28-4CC7-9755-A26215078309}" dt="2025-02-28T12:32:17.048" v="1271" actId="20577"/>
          <ac:spMkLst>
            <pc:docMk/>
            <pc:sldMk cId="2835981097" sldId="340"/>
            <ac:spMk id="2" creationId="{0F01F32E-913D-9136-588E-1B1B69E30555}"/>
          </ac:spMkLst>
        </pc:spChg>
        <pc:spChg chg="mod">
          <ac:chgData name="Kurapov, Petr A" userId="4f72f5bd-7121-44c3-86b2-1c510f75006f" providerId="ADAL" clId="{2F4025A8-4A28-4CC7-9755-A26215078309}" dt="2025-02-28T13:04:09.055" v="3477" actId="20577"/>
          <ac:spMkLst>
            <pc:docMk/>
            <pc:sldMk cId="2835981097" sldId="340"/>
            <ac:spMk id="3" creationId="{06B537C0-4739-50AB-CC7C-54AA2607C1F8}"/>
          </ac:spMkLst>
        </pc:spChg>
      </pc:sldChg>
      <pc:sldChg chg="modSp new mod">
        <pc:chgData name="Kurapov, Petr A" userId="4f72f5bd-7121-44c3-86b2-1c510f75006f" providerId="ADAL" clId="{2F4025A8-4A28-4CC7-9755-A26215078309}" dt="2025-02-28T13:04:41.108" v="3479" actId="114"/>
        <pc:sldMkLst>
          <pc:docMk/>
          <pc:sldMk cId="4226401773" sldId="341"/>
        </pc:sldMkLst>
        <pc:spChg chg="mod">
          <ac:chgData name="Kurapov, Petr A" userId="4f72f5bd-7121-44c3-86b2-1c510f75006f" providerId="ADAL" clId="{2F4025A8-4A28-4CC7-9755-A26215078309}" dt="2025-02-28T12:45:24.045" v="2314" actId="20577"/>
          <ac:spMkLst>
            <pc:docMk/>
            <pc:sldMk cId="4226401773" sldId="341"/>
            <ac:spMk id="2" creationId="{F7F41650-4EF9-B158-35D9-FB8A6A1977E4}"/>
          </ac:spMkLst>
        </pc:spChg>
        <pc:spChg chg="mod">
          <ac:chgData name="Kurapov, Petr A" userId="4f72f5bd-7121-44c3-86b2-1c510f75006f" providerId="ADAL" clId="{2F4025A8-4A28-4CC7-9755-A26215078309}" dt="2025-02-28T13:04:41.108" v="3479" actId="114"/>
          <ac:spMkLst>
            <pc:docMk/>
            <pc:sldMk cId="4226401773" sldId="341"/>
            <ac:spMk id="3" creationId="{4B7DF76F-9040-6D09-7A1E-9441528E053B}"/>
          </ac:spMkLst>
        </pc:spChg>
      </pc:sldChg>
      <pc:sldChg chg="modSp new mod">
        <pc:chgData name="Kurapov, Petr A" userId="4f72f5bd-7121-44c3-86b2-1c510f75006f" providerId="ADAL" clId="{2F4025A8-4A28-4CC7-9755-A26215078309}" dt="2025-02-28T13:05:42.181" v="3486" actId="20577"/>
        <pc:sldMkLst>
          <pc:docMk/>
          <pc:sldMk cId="1087756375" sldId="342"/>
        </pc:sldMkLst>
        <pc:spChg chg="mod">
          <ac:chgData name="Kurapov, Petr A" userId="4f72f5bd-7121-44c3-86b2-1c510f75006f" providerId="ADAL" clId="{2F4025A8-4A28-4CC7-9755-A26215078309}" dt="2025-02-28T12:59:41.136" v="3095" actId="20577"/>
          <ac:spMkLst>
            <pc:docMk/>
            <pc:sldMk cId="1087756375" sldId="342"/>
            <ac:spMk id="2" creationId="{C050E2FF-F890-C0EB-7BD3-4DD21B729FD7}"/>
          </ac:spMkLst>
        </pc:spChg>
        <pc:spChg chg="mod">
          <ac:chgData name="Kurapov, Petr A" userId="4f72f5bd-7121-44c3-86b2-1c510f75006f" providerId="ADAL" clId="{2F4025A8-4A28-4CC7-9755-A26215078309}" dt="2025-02-28T13:05:42.181" v="3486" actId="20577"/>
          <ac:spMkLst>
            <pc:docMk/>
            <pc:sldMk cId="1087756375" sldId="342"/>
            <ac:spMk id="3" creationId="{4D00C13E-6168-1B1C-A6ED-C7C11E3C35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938D1-4089-4B06-AB88-D4018D0B07BE}" type="datetimeFigureOut">
              <a:rPr lang="en-US" smtClean="0"/>
              <a:t>2/28/2025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A512C-93CE-47CF-87CA-14AEFB1144D9}" type="slidenum">
              <a:rPr lang="en-US" smtClean="0"/>
              <a:t>‹#›</a:t>
            </a:fld>
            <a:endParaRPr lang="en-US"/>
          </a:p>
        </p:txBody>
      </p:sp>
    </p:spTree>
    <p:extLst>
      <p:ext uri="{BB962C8B-B14F-4D97-AF65-F5344CB8AC3E}">
        <p14:creationId xmlns:p14="http://schemas.microsoft.com/office/powerpoint/2010/main" val="324940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10D6-00AD-553E-32E1-F74265CB6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70E0C2-01F9-2B8B-C4E4-834C104F3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A5463D-3F9D-88C3-04CB-DEE44E8EC7CD}"/>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5" name="Footer Placeholder 4">
            <a:extLst>
              <a:ext uri="{FF2B5EF4-FFF2-40B4-BE49-F238E27FC236}">
                <a16:creationId xmlns:a16="http://schemas.microsoft.com/office/drawing/2014/main" id="{F4FC2CD2-8602-24F3-52E2-7F8A9691F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B1F69-C32C-C123-9F7F-3B1196C70A91}"/>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64985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B222-C66D-B768-88AB-633E4D216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79552B-2121-4FB3-0E01-38FE624077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F2FF3-F9C7-FAA2-8A76-7FEA5D47593D}"/>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5" name="Footer Placeholder 4">
            <a:extLst>
              <a:ext uri="{FF2B5EF4-FFF2-40B4-BE49-F238E27FC236}">
                <a16:creationId xmlns:a16="http://schemas.microsoft.com/office/drawing/2014/main" id="{7B9331DB-349E-FA71-B410-B286354B9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7B9D3-9A66-E1C2-5548-6F955705BC3F}"/>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54504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464F2E-BE7F-BCF6-EDFE-7CAE398A2E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550693-A7AF-DD0C-187E-60427CA08D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A8792-CDFC-7FD3-E683-A48F2D46E9C1}"/>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5" name="Footer Placeholder 4">
            <a:extLst>
              <a:ext uri="{FF2B5EF4-FFF2-40B4-BE49-F238E27FC236}">
                <a16:creationId xmlns:a16="http://schemas.microsoft.com/office/drawing/2014/main" id="{3D566E84-73DD-077A-ECD9-4BDEE761F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B14B7-7DB3-681A-7026-BD9256188664}"/>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387302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F93B-B000-A595-5D8F-873527338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2F7C0-F9EA-0FBE-A6C2-568A52C5F8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D3A9D-4809-ABC6-7ABF-8B6EBBB18BBE}"/>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5" name="Footer Placeholder 4">
            <a:extLst>
              <a:ext uri="{FF2B5EF4-FFF2-40B4-BE49-F238E27FC236}">
                <a16:creationId xmlns:a16="http://schemas.microsoft.com/office/drawing/2014/main" id="{EC046055-32B5-CE91-36FF-471411592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2BFDA-AD1A-6BBC-6AE7-EF8F7AFFF190}"/>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267970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5AFD-1381-5AFF-AF4C-542C489C2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F90757-5B9D-0E53-0A1C-5A51CD5A8E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B12F3-5E5C-1E52-4282-6781F5B6DC7A}"/>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5" name="Footer Placeholder 4">
            <a:extLst>
              <a:ext uri="{FF2B5EF4-FFF2-40B4-BE49-F238E27FC236}">
                <a16:creationId xmlns:a16="http://schemas.microsoft.com/office/drawing/2014/main" id="{2AF5AE28-FEA2-799A-E445-4099BC4E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5BBE4-E5DD-7DC7-19FB-614D5D5E193C}"/>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249988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C03C-9458-CF84-6BA1-D165DC34C7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3A5633-D42C-B4A6-3980-0BFB64101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1FCFA-8877-B633-B6F7-10D774D2F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D3C9E-F615-D14B-4472-D9B859D9DB85}"/>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6" name="Footer Placeholder 5">
            <a:extLst>
              <a:ext uri="{FF2B5EF4-FFF2-40B4-BE49-F238E27FC236}">
                <a16:creationId xmlns:a16="http://schemas.microsoft.com/office/drawing/2014/main" id="{BB4B8D8C-CBC7-D8CE-6780-BEE4EA22A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0C589-20C4-D063-ACD4-F382E9ABCB62}"/>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269955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83B0-502E-0DBB-516A-F4F31841B5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F04D07-B415-9758-C9C5-FACD9E6BA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1AAC0-6B89-E12F-D201-85FAE12BD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B9A82-D0D2-1825-1E52-ECEB1B490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CA1C8F-39EE-2E2E-6366-8AE99A571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568242-D76A-6373-B383-A39AF227ACAB}"/>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8" name="Footer Placeholder 7">
            <a:extLst>
              <a:ext uri="{FF2B5EF4-FFF2-40B4-BE49-F238E27FC236}">
                <a16:creationId xmlns:a16="http://schemas.microsoft.com/office/drawing/2014/main" id="{96F2AD6F-E0C4-6C3D-DF3D-68C438071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81C785-2BC1-2A97-94C6-DDC938A776EF}"/>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3955612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6BA9-6766-4571-769D-7FE8340863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1B5D1-3329-053C-24F5-FC9C2EE5CC1C}"/>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4" name="Footer Placeholder 3">
            <a:extLst>
              <a:ext uri="{FF2B5EF4-FFF2-40B4-BE49-F238E27FC236}">
                <a16:creationId xmlns:a16="http://schemas.microsoft.com/office/drawing/2014/main" id="{A948806E-5626-8630-099A-C8A6FE54EA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90FAA7-A527-25B4-C7B9-07D39702B36F}"/>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21175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8B5A5-C22D-85E9-D39C-F63E64FE0254}"/>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3" name="Footer Placeholder 2">
            <a:extLst>
              <a:ext uri="{FF2B5EF4-FFF2-40B4-BE49-F238E27FC236}">
                <a16:creationId xmlns:a16="http://schemas.microsoft.com/office/drawing/2014/main" id="{A31D509E-C576-6F0C-E635-A9C5B83B4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F28C7-5AE1-3F39-2BDF-83428463B66F}"/>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113015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5343-C334-2A64-1749-C2371AE56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2B7852-CE7E-C8B9-A679-A996E95D1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7DE55E-2F73-B9D3-7234-33CA44DC2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8CE78-024C-8A15-23D7-EBF177A5E992}"/>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6" name="Footer Placeholder 5">
            <a:extLst>
              <a:ext uri="{FF2B5EF4-FFF2-40B4-BE49-F238E27FC236}">
                <a16:creationId xmlns:a16="http://schemas.microsoft.com/office/drawing/2014/main" id="{8986B7C7-BB95-FD6F-22D4-10DD5FD92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AB9E2-C3A8-9F37-3E0D-83EC49CD4C68}"/>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403113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C9F1-96FB-F36C-F70F-E502CFE23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0432C-41EF-76E6-0B91-44B912BA0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CFAA5F-1EC5-6443-BCD1-FAB6778B9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E68F0-EE82-D269-47B6-EA16224B3464}"/>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6" name="Footer Placeholder 5">
            <a:extLst>
              <a:ext uri="{FF2B5EF4-FFF2-40B4-BE49-F238E27FC236}">
                <a16:creationId xmlns:a16="http://schemas.microsoft.com/office/drawing/2014/main" id="{2FBC4432-DB49-0FF1-EBE7-77D5E030E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B5488F-9257-1D36-5C18-8A8E1B3A1B81}"/>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61632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2FD7A-46FD-08CC-3E00-429F97C4E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4DEADC-3B0B-A810-375E-8427214A5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F5113-3DF0-C5FB-CD8E-DAC1199BA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A4F228-5C77-4607-AA62-19EEA2AB269E}" type="datetimeFigureOut">
              <a:rPr lang="en-US" smtClean="0"/>
              <a:t>2/28/2025</a:t>
            </a:fld>
            <a:endParaRPr lang="en-US"/>
          </a:p>
        </p:txBody>
      </p:sp>
      <p:sp>
        <p:nvSpPr>
          <p:cNvPr id="5" name="Footer Placeholder 4">
            <a:extLst>
              <a:ext uri="{FF2B5EF4-FFF2-40B4-BE49-F238E27FC236}">
                <a16:creationId xmlns:a16="http://schemas.microsoft.com/office/drawing/2014/main" id="{E8D390AF-1F75-7B03-F7B0-4EFAA4A60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8964B3B-5A16-8D6C-F73F-3F83F8CAA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3775F2-7535-44D2-BD37-375382BE2C0B}" type="slidenum">
              <a:rPr lang="en-US" smtClean="0"/>
              <a:t>‹#›</a:t>
            </a:fld>
            <a:endParaRPr lang="en-US"/>
          </a:p>
        </p:txBody>
      </p:sp>
    </p:spTree>
    <p:extLst>
      <p:ext uri="{BB962C8B-B14F-4D97-AF65-F5344CB8AC3E}">
        <p14:creationId xmlns:p14="http://schemas.microsoft.com/office/powerpoint/2010/main" val="1449406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ijcai.org/Proceedings/73/Papers/027B.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hechipletter.substack.com/p/ericsson-to-whatsapp-the-story-of" TargetMode="External"/><Relationship Id="rId2" Type="http://schemas.openxmlformats.org/officeDocument/2006/relationships/hyperlink" Target="https://www.sciencedirect.com/science/article/abs/pii/S0169755298002827" TargetMode="External"/><Relationship Id="rId1" Type="http://schemas.openxmlformats.org/officeDocument/2006/relationships/slideLayout" Target="../slideLayouts/slideLayout2.xml"/><Relationship Id="rId4" Type="http://schemas.openxmlformats.org/officeDocument/2006/relationships/hyperlink" Target="https://en.wikipedia.org/wiki/Apache_CouchDB"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nerves-project.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qconlondon.com/london-2016/presentation/using-pony-fintech.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Orleans_(software_framework)"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ray.io/en/latest/ray-overview/use-case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emento.epfl.ch/event/scala-in-industry-lessons-learned-by-credit-suis-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5C69-4416-8178-9A57-5AA4D0583214}"/>
              </a:ext>
            </a:extLst>
          </p:cNvPr>
          <p:cNvSpPr>
            <a:spLocks noGrp="1"/>
          </p:cNvSpPr>
          <p:nvPr>
            <p:ph type="ctrTitle"/>
          </p:nvPr>
        </p:nvSpPr>
        <p:spPr/>
        <p:txBody>
          <a:bodyPr/>
          <a:lstStyle/>
          <a:p>
            <a:r>
              <a:rPr lang="en-US" dirty="0"/>
              <a:t>Principles of the Software Design</a:t>
            </a:r>
          </a:p>
        </p:txBody>
      </p:sp>
      <p:sp>
        <p:nvSpPr>
          <p:cNvPr id="3" name="Subtitle 2">
            <a:extLst>
              <a:ext uri="{FF2B5EF4-FFF2-40B4-BE49-F238E27FC236}">
                <a16:creationId xmlns:a16="http://schemas.microsoft.com/office/drawing/2014/main" id="{8DDD835A-2489-5F0F-8B7B-3BBD963D345E}"/>
              </a:ext>
            </a:extLst>
          </p:cNvPr>
          <p:cNvSpPr>
            <a:spLocks noGrp="1"/>
          </p:cNvSpPr>
          <p:nvPr>
            <p:ph type="subTitle" idx="1"/>
          </p:nvPr>
        </p:nvSpPr>
        <p:spPr/>
        <p:txBody>
          <a:bodyPr>
            <a:normAutofit lnSpcReduction="10000"/>
          </a:bodyPr>
          <a:lstStyle/>
          <a:p>
            <a:r>
              <a:rPr lang="en-US" dirty="0"/>
              <a:t>Course for Armenian-French University</a:t>
            </a:r>
          </a:p>
          <a:p>
            <a:endParaRPr lang="en-US" dirty="0"/>
          </a:p>
          <a:p>
            <a:r>
              <a:rPr lang="en-US" dirty="0"/>
              <a:t>Areg Melik-Adamyan</a:t>
            </a:r>
          </a:p>
          <a:p>
            <a:r>
              <a:rPr lang="en-US" dirty="0"/>
              <a:t>Petr Kurapov</a:t>
            </a:r>
          </a:p>
        </p:txBody>
      </p:sp>
    </p:spTree>
    <p:extLst>
      <p:ext uri="{BB962C8B-B14F-4D97-AF65-F5344CB8AC3E}">
        <p14:creationId xmlns:p14="http://schemas.microsoft.com/office/powerpoint/2010/main" val="288453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7CD9-CBBE-5214-3490-BF626AE6BEA0}"/>
              </a:ext>
            </a:extLst>
          </p:cNvPr>
          <p:cNvSpPr>
            <a:spLocks noGrp="1"/>
          </p:cNvSpPr>
          <p:nvPr>
            <p:ph type="title"/>
          </p:nvPr>
        </p:nvSpPr>
        <p:spPr/>
        <p:txBody>
          <a:bodyPr/>
          <a:lstStyle/>
          <a:p>
            <a:r>
              <a:rPr lang="en-US" b="0" i="0" dirty="0">
                <a:solidFill>
                  <a:srgbClr val="000000"/>
                </a:solidFill>
                <a:effectLst/>
              </a:rPr>
              <a:t>Historical context and origin</a:t>
            </a:r>
            <a:endParaRPr lang="en-US" dirty="0"/>
          </a:p>
        </p:txBody>
      </p:sp>
      <p:sp>
        <p:nvSpPr>
          <p:cNvPr id="3" name="Content Placeholder 2">
            <a:extLst>
              <a:ext uri="{FF2B5EF4-FFF2-40B4-BE49-F238E27FC236}">
                <a16:creationId xmlns:a16="http://schemas.microsoft.com/office/drawing/2014/main" id="{FD426727-16A4-5EDF-ED48-D128D3EF149C}"/>
              </a:ext>
            </a:extLst>
          </p:cNvPr>
          <p:cNvSpPr>
            <a:spLocks noGrp="1"/>
          </p:cNvSpPr>
          <p:nvPr>
            <p:ph idx="1"/>
          </p:nvPr>
        </p:nvSpPr>
        <p:spPr/>
        <p:txBody>
          <a:bodyPr/>
          <a:lstStyle/>
          <a:p>
            <a:r>
              <a:rPr lang="en-US" b="0" i="0" dirty="0">
                <a:solidFill>
                  <a:srgbClr val="000000"/>
                </a:solidFill>
                <a:effectLst/>
              </a:rPr>
              <a:t>The Actor Model was first proposed in 1973 by </a:t>
            </a:r>
            <a:r>
              <a:rPr lang="en-US" b="0" i="0" u="none" strike="noStrike" dirty="0">
                <a:solidFill>
                  <a:srgbClr val="A511A6"/>
                </a:solidFill>
                <a:effectLst/>
                <a:hlinkClick r:id="rId2"/>
              </a:rPr>
              <a:t>Carl Hewitt, along with Peter Bishop and Richard Steiger</a:t>
            </a:r>
            <a:r>
              <a:rPr lang="en-US" b="0" i="0" dirty="0">
                <a:solidFill>
                  <a:srgbClr val="000000"/>
                </a:solidFill>
                <a:effectLst/>
              </a:rPr>
              <a:t>, as a conceptual model for artificial intelligence. </a:t>
            </a:r>
          </a:p>
          <a:p>
            <a:r>
              <a:rPr lang="en-US" b="0" i="0" dirty="0">
                <a:solidFill>
                  <a:srgbClr val="000000"/>
                </a:solidFill>
                <a:effectLst/>
              </a:rPr>
              <a:t>Its creation was motivated by the need to handle concurrent operations more effectively in distributed systems and parallel computing environments. </a:t>
            </a:r>
          </a:p>
          <a:p>
            <a:r>
              <a:rPr lang="en-US" b="0" i="0" dirty="0">
                <a:solidFill>
                  <a:srgbClr val="000000"/>
                </a:solidFill>
                <a:effectLst/>
              </a:rPr>
              <a:t>Over the years, the Actor Model has influenced the development of numerous programming languages and frameworks, providing a basis for efficient and reliable concurrent processing.</a:t>
            </a:r>
            <a:endParaRPr lang="en-US" dirty="0"/>
          </a:p>
        </p:txBody>
      </p:sp>
    </p:spTree>
    <p:extLst>
      <p:ext uri="{BB962C8B-B14F-4D97-AF65-F5344CB8AC3E}">
        <p14:creationId xmlns:p14="http://schemas.microsoft.com/office/powerpoint/2010/main" val="249997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F9C6-6132-800A-01A7-E7647776DDA7}"/>
              </a:ext>
            </a:extLst>
          </p:cNvPr>
          <p:cNvSpPr>
            <a:spLocks noGrp="1"/>
          </p:cNvSpPr>
          <p:nvPr>
            <p:ph type="title"/>
          </p:nvPr>
        </p:nvSpPr>
        <p:spPr/>
        <p:txBody>
          <a:bodyPr/>
          <a:lstStyle/>
          <a:p>
            <a:r>
              <a:rPr lang="en-US" b="0" i="0" dirty="0">
                <a:solidFill>
                  <a:srgbClr val="000000"/>
                </a:solidFill>
                <a:effectLst/>
              </a:rPr>
              <a:t>Key characteristics of Actors</a:t>
            </a:r>
            <a:endParaRPr lang="en-US" dirty="0"/>
          </a:p>
        </p:txBody>
      </p:sp>
      <p:sp>
        <p:nvSpPr>
          <p:cNvPr id="3" name="Content Placeholder 2">
            <a:extLst>
              <a:ext uri="{FF2B5EF4-FFF2-40B4-BE49-F238E27FC236}">
                <a16:creationId xmlns:a16="http://schemas.microsoft.com/office/drawing/2014/main" id="{BA3A068E-5A5F-045F-506E-442E64CE1D1B}"/>
              </a:ext>
            </a:extLst>
          </p:cNvPr>
          <p:cNvSpPr>
            <a:spLocks noGrp="1"/>
          </p:cNvSpPr>
          <p:nvPr>
            <p:ph idx="1"/>
          </p:nvPr>
        </p:nvSpPr>
        <p:spPr/>
        <p:txBody>
          <a:bodyPr>
            <a:normAutofit fontScale="77500" lnSpcReduction="20000"/>
          </a:bodyPr>
          <a:lstStyle/>
          <a:p>
            <a:r>
              <a:rPr lang="en-US" b="1" dirty="0"/>
              <a:t>Encapsulation</a:t>
            </a:r>
            <a:r>
              <a:rPr lang="en-US" dirty="0"/>
              <a:t>:</a:t>
            </a:r>
            <a:br>
              <a:rPr lang="en-US" dirty="0"/>
            </a:br>
            <a:r>
              <a:rPr lang="en-US" dirty="0"/>
              <a:t>Actors encapsulate both state and behavior. Each actor maintains its own private state, which is not directly accessible by other actors. This encapsulation ensures that state changes are controlled and predictable, reducing the complexity associated with shared mutable state.</a:t>
            </a:r>
          </a:p>
          <a:p>
            <a:r>
              <a:rPr lang="en-US" b="1" dirty="0"/>
              <a:t>Message passing</a:t>
            </a:r>
            <a:r>
              <a:rPr lang="en-US" dirty="0"/>
              <a:t>:</a:t>
            </a:r>
            <a:br>
              <a:rPr lang="en-US" dirty="0"/>
            </a:br>
            <a:r>
              <a:rPr lang="en-US" dirty="0"/>
              <a:t>Actors communicate exclusively through asynchronous message passing. When an actor sends a message to another actor, the message is placed in the recipient’s mailbox. The recipient processes each message sequentially, which simplifies concurrency management and avoids issues like race conditions.</a:t>
            </a:r>
          </a:p>
          <a:p>
            <a:r>
              <a:rPr lang="en-US" dirty="0"/>
              <a:t> </a:t>
            </a:r>
            <a:r>
              <a:rPr lang="en-US" b="1" dirty="0"/>
              <a:t>State management</a:t>
            </a:r>
            <a:r>
              <a:rPr lang="en-US" dirty="0"/>
              <a:t>:</a:t>
            </a:r>
            <a:br>
              <a:rPr lang="en-US" dirty="0"/>
            </a:br>
            <a:r>
              <a:rPr lang="en-US" dirty="0"/>
              <a:t>Actors manage their own state, updating it in response to incoming messages. The state of an actor can only be changed by the actor itself, in a controlled manner. This isolation of state helps maintain consistency and integrity within the system, even when multiple actors are operating concurrently.</a:t>
            </a:r>
          </a:p>
        </p:txBody>
      </p:sp>
    </p:spTree>
    <p:extLst>
      <p:ext uri="{BB962C8B-B14F-4D97-AF65-F5344CB8AC3E}">
        <p14:creationId xmlns:p14="http://schemas.microsoft.com/office/powerpoint/2010/main" val="41852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32B9-46D7-D9A1-72B3-D55B1DA462D5}"/>
              </a:ext>
            </a:extLst>
          </p:cNvPr>
          <p:cNvSpPr>
            <a:spLocks noGrp="1"/>
          </p:cNvSpPr>
          <p:nvPr>
            <p:ph type="title"/>
          </p:nvPr>
        </p:nvSpPr>
        <p:spPr/>
        <p:txBody>
          <a:bodyPr/>
          <a:lstStyle/>
          <a:p>
            <a:r>
              <a:rPr lang="en-US" b="0" i="0" dirty="0">
                <a:solidFill>
                  <a:srgbClr val="000000"/>
                </a:solidFill>
                <a:effectLst/>
              </a:rPr>
              <a:t>How the Actor Model works</a:t>
            </a:r>
            <a:endParaRPr lang="en-US" dirty="0"/>
          </a:p>
        </p:txBody>
      </p:sp>
      <p:sp>
        <p:nvSpPr>
          <p:cNvPr id="3" name="Content Placeholder 2">
            <a:extLst>
              <a:ext uri="{FF2B5EF4-FFF2-40B4-BE49-F238E27FC236}">
                <a16:creationId xmlns:a16="http://schemas.microsoft.com/office/drawing/2014/main" id="{21B343FA-BC79-B893-CB4A-6A65DD8A7EF1}"/>
              </a:ext>
            </a:extLst>
          </p:cNvPr>
          <p:cNvSpPr>
            <a:spLocks noGrp="1"/>
          </p:cNvSpPr>
          <p:nvPr>
            <p:ph idx="1"/>
          </p:nvPr>
        </p:nvSpPr>
        <p:spPr/>
        <p:txBody>
          <a:bodyPr/>
          <a:lstStyle/>
          <a:p>
            <a:pPr algn="l" fontAlgn="base"/>
            <a:r>
              <a:rPr lang="en-US" b="0" i="0" dirty="0">
                <a:solidFill>
                  <a:srgbClr val="000000"/>
                </a:solidFill>
                <a:effectLst/>
              </a:rPr>
              <a:t>The Actor Model operates on a simple yet powerful premise: actors are the fundamental units of computation, and they interact solely through asynchronous message passing. This section delves into how actors function, interact, and manage their lifecycle, ensuring effective concurrency and isolation.</a:t>
            </a:r>
          </a:p>
          <a:p>
            <a:endParaRPr lang="en-US" dirty="0"/>
          </a:p>
        </p:txBody>
      </p:sp>
    </p:spTree>
    <p:extLst>
      <p:ext uri="{BB962C8B-B14F-4D97-AF65-F5344CB8AC3E}">
        <p14:creationId xmlns:p14="http://schemas.microsoft.com/office/powerpoint/2010/main" val="2934812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9AAB-677F-5C60-9B0F-E482F205838C}"/>
              </a:ext>
            </a:extLst>
          </p:cNvPr>
          <p:cNvSpPr>
            <a:spLocks noGrp="1"/>
          </p:cNvSpPr>
          <p:nvPr>
            <p:ph type="title"/>
          </p:nvPr>
        </p:nvSpPr>
        <p:spPr/>
        <p:txBody>
          <a:bodyPr/>
          <a:lstStyle/>
          <a:p>
            <a:r>
              <a:rPr lang="en-US" dirty="0"/>
              <a:t>Explanation of Actors and their behavior</a:t>
            </a:r>
          </a:p>
        </p:txBody>
      </p:sp>
      <p:sp>
        <p:nvSpPr>
          <p:cNvPr id="4" name="Content Placeholder 3">
            <a:extLst>
              <a:ext uri="{FF2B5EF4-FFF2-40B4-BE49-F238E27FC236}">
                <a16:creationId xmlns:a16="http://schemas.microsoft.com/office/drawing/2014/main" id="{EB761A21-5737-B42E-A464-2871EC59E544}"/>
              </a:ext>
            </a:extLst>
          </p:cNvPr>
          <p:cNvSpPr>
            <a:spLocks noGrp="1"/>
          </p:cNvSpPr>
          <p:nvPr>
            <p:ph sz="half" idx="1"/>
          </p:nvPr>
        </p:nvSpPr>
        <p:spPr/>
        <p:txBody>
          <a:bodyPr>
            <a:normAutofit fontScale="92500" lnSpcReduction="10000"/>
          </a:bodyPr>
          <a:lstStyle/>
          <a:p>
            <a:pPr marL="0" indent="0">
              <a:buNone/>
            </a:pPr>
            <a:r>
              <a:rPr lang="en-US" sz="1800" dirty="0"/>
              <a:t>Actors are autonomous computational entities that encapsulate state and behavior. Each actor can:</a:t>
            </a:r>
          </a:p>
          <a:p>
            <a:r>
              <a:rPr lang="en-US" sz="1800" b="1" dirty="0"/>
              <a:t>Receive messages</a:t>
            </a:r>
            <a:r>
              <a:rPr lang="en-US" sz="1800" dirty="0"/>
              <a:t>: Actors wait for messages sent by other actors. Each message triggers a specific behavior, allowing the actor to perform actions based on the message content.</a:t>
            </a:r>
          </a:p>
          <a:p>
            <a:r>
              <a:rPr lang="en-US" sz="1800" b="1" dirty="0"/>
              <a:t>Send messages</a:t>
            </a:r>
            <a:r>
              <a:rPr lang="en-US" sz="1800" dirty="0"/>
              <a:t>: Actors communicate by sending messages to other actors. These messages are processed asynchronously, enabling non-blocking interactions.</a:t>
            </a:r>
          </a:p>
          <a:p>
            <a:r>
              <a:rPr lang="en-US" sz="1800" b="1" dirty="0"/>
              <a:t>Create new actors</a:t>
            </a:r>
            <a:r>
              <a:rPr lang="en-US" sz="1800" dirty="0"/>
              <a:t>: To distribute workload or manage tasks more effectively, actors can create new actors dynamically.</a:t>
            </a:r>
          </a:p>
          <a:p>
            <a:r>
              <a:rPr lang="en-US" sz="1800" b="1" dirty="0"/>
              <a:t>Define future behavior</a:t>
            </a:r>
            <a:r>
              <a:rPr lang="en-US" sz="1800" dirty="0"/>
              <a:t>: After processing a message, an actor can update its behavior, determining how it will respond to future messages.</a:t>
            </a:r>
          </a:p>
        </p:txBody>
      </p:sp>
      <p:pic>
        <p:nvPicPr>
          <p:cNvPr id="6" name="Content Placeholder 4">
            <a:extLst>
              <a:ext uri="{FF2B5EF4-FFF2-40B4-BE49-F238E27FC236}">
                <a16:creationId xmlns:a16="http://schemas.microsoft.com/office/drawing/2014/main" id="{C1B19468-AD26-E3DD-1698-D375C33B4480}"/>
              </a:ext>
            </a:extLst>
          </p:cNvPr>
          <p:cNvPicPr>
            <a:picLocks noGrp="1" noChangeAspect="1"/>
          </p:cNvPicPr>
          <p:nvPr>
            <p:ph sz="half" idx="2"/>
          </p:nvPr>
        </p:nvPicPr>
        <p:blipFill>
          <a:blip r:embed="rId2"/>
          <a:stretch>
            <a:fillRect/>
          </a:stretch>
        </p:blipFill>
        <p:spPr>
          <a:xfrm>
            <a:off x="6172200" y="2131884"/>
            <a:ext cx="5181600" cy="3738819"/>
          </a:xfrm>
          <a:prstGeom prst="rect">
            <a:avLst/>
          </a:prstGeom>
        </p:spPr>
      </p:pic>
    </p:spTree>
    <p:extLst>
      <p:ext uri="{BB962C8B-B14F-4D97-AF65-F5344CB8AC3E}">
        <p14:creationId xmlns:p14="http://schemas.microsoft.com/office/powerpoint/2010/main" val="402641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B3A0-56CA-80CB-7E03-CFB7F7DE5E82}"/>
              </a:ext>
            </a:extLst>
          </p:cNvPr>
          <p:cNvSpPr>
            <a:spLocks noGrp="1"/>
          </p:cNvSpPr>
          <p:nvPr>
            <p:ph type="title"/>
          </p:nvPr>
        </p:nvSpPr>
        <p:spPr/>
        <p:txBody>
          <a:bodyPr/>
          <a:lstStyle/>
          <a:p>
            <a:r>
              <a:rPr lang="en-US" b="0" i="0" dirty="0">
                <a:solidFill>
                  <a:srgbClr val="000000"/>
                </a:solidFill>
                <a:effectLst/>
                <a:latin typeface="FFJiggerStdAngledFront"/>
              </a:rPr>
              <a:t>Interaction between actors</a:t>
            </a:r>
            <a:endParaRPr lang="en-US" dirty="0"/>
          </a:p>
        </p:txBody>
      </p:sp>
      <p:sp>
        <p:nvSpPr>
          <p:cNvPr id="3" name="Content Placeholder 2">
            <a:extLst>
              <a:ext uri="{FF2B5EF4-FFF2-40B4-BE49-F238E27FC236}">
                <a16:creationId xmlns:a16="http://schemas.microsoft.com/office/drawing/2014/main" id="{3DAF1996-9326-8D30-A684-DC0E35AFBC99}"/>
              </a:ext>
            </a:extLst>
          </p:cNvPr>
          <p:cNvSpPr>
            <a:spLocks noGrp="1"/>
          </p:cNvSpPr>
          <p:nvPr>
            <p:ph sz="half" idx="1"/>
          </p:nvPr>
        </p:nvSpPr>
        <p:spPr/>
        <p:txBody>
          <a:bodyPr>
            <a:normAutofit fontScale="62500" lnSpcReduction="20000"/>
          </a:bodyPr>
          <a:lstStyle/>
          <a:p>
            <a:pPr marL="0" indent="0">
              <a:buNone/>
            </a:pPr>
            <a:r>
              <a:rPr lang="en-US" dirty="0"/>
              <a:t>Message passing is the cornerstone of the Actor Model. Here’s how it works.</a:t>
            </a:r>
          </a:p>
          <a:p>
            <a:pPr marL="514350" indent="-514350">
              <a:buFont typeface="+mj-lt"/>
              <a:buAutoNum type="arabicPeriod"/>
            </a:pPr>
            <a:r>
              <a:rPr lang="en-US" b="1" dirty="0"/>
              <a:t>Asynchronous communication</a:t>
            </a:r>
            <a:r>
              <a:rPr lang="en-US" dirty="0"/>
              <a:t>: When an actor sends a message to another actor, it does not wait for a response. The message is placed in the recipient’s mailbox, and the sender continues its operations. This non-blocking communication ensures high responsiveness and efficiency.</a:t>
            </a:r>
          </a:p>
          <a:p>
            <a:pPr marL="514350" indent="-514350">
              <a:buFont typeface="+mj-lt"/>
              <a:buAutoNum type="arabicPeriod"/>
            </a:pPr>
            <a:r>
              <a:rPr lang="en-US" b="1" dirty="0"/>
              <a:t>Mailboxes</a:t>
            </a:r>
            <a:r>
              <a:rPr lang="en-US" dirty="0"/>
              <a:t>: Each actor has a mailbox (or message queue) where incoming messages are stored. Actors process messages sequentially, ensuring one message is handled at a time, which simplifies concurrency management.</a:t>
            </a:r>
          </a:p>
          <a:p>
            <a:pPr marL="514350" indent="-514350">
              <a:buFont typeface="+mj-lt"/>
              <a:buAutoNum type="arabicPeriod"/>
            </a:pPr>
            <a:r>
              <a:rPr lang="en-US" b="1" dirty="0"/>
              <a:t>Decoupling</a:t>
            </a:r>
            <a:r>
              <a:rPr lang="en-US" dirty="0"/>
              <a:t>: Message passing decouples the sender and receiver, allowing them to operate independently. This decoupling is crucial for building scalable and fault-tolerant systems.</a:t>
            </a:r>
          </a:p>
          <a:p>
            <a:endParaRPr lang="en-US" dirty="0"/>
          </a:p>
        </p:txBody>
      </p:sp>
      <p:pic>
        <p:nvPicPr>
          <p:cNvPr id="5" name="Picture 2" descr="The Actor Model">
            <a:extLst>
              <a:ext uri="{FF2B5EF4-FFF2-40B4-BE49-F238E27FC236}">
                <a16:creationId xmlns:a16="http://schemas.microsoft.com/office/drawing/2014/main" id="{5948E980-0F2C-B9FE-101A-46CA48852AB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56340" y="1825625"/>
            <a:ext cx="381332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274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587E-AA07-3A6D-23EF-C0A2D105DB37}"/>
              </a:ext>
            </a:extLst>
          </p:cNvPr>
          <p:cNvSpPr>
            <a:spLocks noGrp="1"/>
          </p:cNvSpPr>
          <p:nvPr>
            <p:ph type="title"/>
          </p:nvPr>
        </p:nvSpPr>
        <p:spPr/>
        <p:txBody>
          <a:bodyPr/>
          <a:lstStyle/>
          <a:p>
            <a:r>
              <a:rPr lang="en-US" dirty="0"/>
              <a:t>Lifecycle of an Actor</a:t>
            </a:r>
          </a:p>
        </p:txBody>
      </p:sp>
      <p:sp>
        <p:nvSpPr>
          <p:cNvPr id="5" name="Content Placeholder 4">
            <a:extLst>
              <a:ext uri="{FF2B5EF4-FFF2-40B4-BE49-F238E27FC236}">
                <a16:creationId xmlns:a16="http://schemas.microsoft.com/office/drawing/2014/main" id="{A6DD51D9-4436-4309-D041-7B66BA5D8F83}"/>
              </a:ext>
            </a:extLst>
          </p:cNvPr>
          <p:cNvSpPr>
            <a:spLocks noGrp="1"/>
          </p:cNvSpPr>
          <p:nvPr>
            <p:ph idx="1"/>
          </p:nvPr>
        </p:nvSpPr>
        <p:spPr/>
        <p:txBody>
          <a:bodyPr>
            <a:normAutofit fontScale="85000" lnSpcReduction="10000"/>
          </a:bodyPr>
          <a:lstStyle/>
          <a:p>
            <a:pPr marL="0" indent="0">
              <a:buNone/>
            </a:pPr>
            <a:r>
              <a:rPr lang="en-US" dirty="0"/>
              <a:t>Actors go through a well-defined lifecycle.</a:t>
            </a:r>
          </a:p>
          <a:p>
            <a:pPr marL="514350" indent="-514350">
              <a:buFont typeface="+mj-lt"/>
              <a:buAutoNum type="arabicPeriod"/>
            </a:pPr>
            <a:r>
              <a:rPr lang="en-US" b="1" dirty="0"/>
              <a:t>Creation</a:t>
            </a:r>
            <a:r>
              <a:rPr lang="en-US" dirty="0"/>
              <a:t>: An actor is created by another actor, which initializes its state and behavior. The creating actor often assigns a unique identifier or address to the new actor, allowing others to communicate with it.</a:t>
            </a:r>
          </a:p>
          <a:p>
            <a:pPr marL="514350" indent="-514350">
              <a:buFont typeface="+mj-lt"/>
              <a:buAutoNum type="arabicPeriod"/>
            </a:pPr>
            <a:r>
              <a:rPr lang="en-US" b="1" dirty="0"/>
              <a:t>Behavior</a:t>
            </a:r>
            <a:r>
              <a:rPr lang="en-US" dirty="0"/>
              <a:t>: The behavior of an actor defines how it processes incoming messages. This behavior can be static (unchanging) or dynamic (modifiable based on messages received). After processing a message, an actor can choose to change its behavior, effectively evolving over time.</a:t>
            </a:r>
          </a:p>
          <a:p>
            <a:pPr marL="514350" indent="-514350">
              <a:buFont typeface="+mj-lt"/>
              <a:buAutoNum type="arabicPeriod"/>
            </a:pPr>
            <a:r>
              <a:rPr lang="en-US" b="1" dirty="0"/>
              <a:t>Termination</a:t>
            </a:r>
            <a:r>
              <a:rPr lang="en-US" dirty="0"/>
              <a:t>: An actor can be terminated when it completes its tasks or encounters an unrecoverable error. Termination involves releasing resources and notifying other actors, if necessary. Proper handling of actor termination is essential for maintaining system stability.</a:t>
            </a:r>
          </a:p>
        </p:txBody>
      </p:sp>
    </p:spTree>
    <p:extLst>
      <p:ext uri="{BB962C8B-B14F-4D97-AF65-F5344CB8AC3E}">
        <p14:creationId xmlns:p14="http://schemas.microsoft.com/office/powerpoint/2010/main" val="24947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307F-1433-0513-597D-4D0C773CB5E3}"/>
              </a:ext>
            </a:extLst>
          </p:cNvPr>
          <p:cNvSpPr>
            <a:spLocks noGrp="1"/>
          </p:cNvSpPr>
          <p:nvPr>
            <p:ph type="title"/>
          </p:nvPr>
        </p:nvSpPr>
        <p:spPr/>
        <p:txBody>
          <a:bodyPr/>
          <a:lstStyle/>
          <a:p>
            <a:r>
              <a:rPr lang="en-US" b="0" i="0" dirty="0">
                <a:solidFill>
                  <a:srgbClr val="000000"/>
                </a:solidFill>
                <a:effectLst/>
              </a:rPr>
              <a:t>Concurrency and isolation in the Actor Model</a:t>
            </a:r>
            <a:endParaRPr lang="en-US" dirty="0"/>
          </a:p>
        </p:txBody>
      </p:sp>
      <p:sp>
        <p:nvSpPr>
          <p:cNvPr id="3" name="Content Placeholder 2">
            <a:extLst>
              <a:ext uri="{FF2B5EF4-FFF2-40B4-BE49-F238E27FC236}">
                <a16:creationId xmlns:a16="http://schemas.microsoft.com/office/drawing/2014/main" id="{0AA6C255-6D66-1B48-A6F0-24F2D05FCB30}"/>
              </a:ext>
            </a:extLst>
          </p:cNvPr>
          <p:cNvSpPr>
            <a:spLocks noGrp="1"/>
          </p:cNvSpPr>
          <p:nvPr>
            <p:ph idx="1"/>
          </p:nvPr>
        </p:nvSpPr>
        <p:spPr/>
        <p:txBody>
          <a:bodyPr>
            <a:normAutofit fontScale="92500"/>
          </a:bodyPr>
          <a:lstStyle/>
          <a:p>
            <a:pPr marL="0" indent="0">
              <a:buNone/>
            </a:pPr>
            <a:r>
              <a:rPr lang="en-US" dirty="0"/>
              <a:t>Concurrency and isolation are inherent strengths of the Actor Model.</a:t>
            </a:r>
          </a:p>
          <a:p>
            <a:pPr marL="514350" indent="-514350">
              <a:buFont typeface="+mj-lt"/>
              <a:buAutoNum type="arabicPeriod"/>
            </a:pPr>
            <a:r>
              <a:rPr lang="en-US" b="1" dirty="0"/>
              <a:t>Concurrency</a:t>
            </a:r>
            <a:r>
              <a:rPr lang="en-US" dirty="0"/>
              <a:t>: Since actors process messages independently and asynchronously, they can run concurrently without interfering with each other. This natural concurrency makes the Actor Model well-suited for parallel and distributed computing environments.</a:t>
            </a:r>
          </a:p>
          <a:p>
            <a:pPr marL="514350" indent="-514350">
              <a:buFont typeface="+mj-lt"/>
              <a:buAutoNum type="arabicPeriod"/>
            </a:pPr>
            <a:r>
              <a:rPr lang="en-US" b="1" dirty="0"/>
              <a:t>Isolation</a:t>
            </a:r>
            <a:r>
              <a:rPr lang="en-US" dirty="0"/>
              <a:t>: Each actor manages its own state, ensuring no shared mutable state between actors. This isolation prevents common concurrency issues like race conditions and deadlocks. By confining state changes within individual actors, the model ensures consistency and predictability.</a:t>
            </a:r>
          </a:p>
          <a:p>
            <a:endParaRPr lang="en-US" dirty="0"/>
          </a:p>
          <a:p>
            <a:endParaRPr lang="en-US" dirty="0"/>
          </a:p>
        </p:txBody>
      </p:sp>
    </p:spTree>
    <p:extLst>
      <p:ext uri="{BB962C8B-B14F-4D97-AF65-F5344CB8AC3E}">
        <p14:creationId xmlns:p14="http://schemas.microsoft.com/office/powerpoint/2010/main" val="398651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142CC7-7916-4A66-F3AB-AC8F0A6E0EF9}"/>
              </a:ext>
            </a:extLst>
          </p:cNvPr>
          <p:cNvSpPr>
            <a:spLocks noGrp="1"/>
          </p:cNvSpPr>
          <p:nvPr>
            <p:ph type="title"/>
          </p:nvPr>
        </p:nvSpPr>
        <p:spPr/>
        <p:txBody>
          <a:bodyPr/>
          <a:lstStyle/>
          <a:p>
            <a:r>
              <a:rPr lang="en-US" dirty="0"/>
              <a:t>Benefits of the Actor Model</a:t>
            </a:r>
          </a:p>
        </p:txBody>
      </p:sp>
      <p:sp>
        <p:nvSpPr>
          <p:cNvPr id="5" name="Text Placeholder 4">
            <a:extLst>
              <a:ext uri="{FF2B5EF4-FFF2-40B4-BE49-F238E27FC236}">
                <a16:creationId xmlns:a16="http://schemas.microsoft.com/office/drawing/2014/main" id="{8EF551AE-197B-D144-AB31-EAA646576826}"/>
              </a:ext>
            </a:extLst>
          </p:cNvPr>
          <p:cNvSpPr>
            <a:spLocks noGrp="1"/>
          </p:cNvSpPr>
          <p:nvPr>
            <p:ph type="body" idx="1"/>
          </p:nvPr>
        </p:nvSpPr>
        <p:spPr>
          <a:xfrm>
            <a:off x="839788" y="1681163"/>
            <a:ext cx="10512424" cy="433776"/>
          </a:xfrm>
        </p:spPr>
        <p:txBody>
          <a:bodyPr/>
          <a:lstStyle/>
          <a:p>
            <a:r>
              <a:rPr lang="en-US" dirty="0"/>
              <a:t>Scalability and concurrency management</a:t>
            </a:r>
          </a:p>
        </p:txBody>
      </p:sp>
      <p:sp>
        <p:nvSpPr>
          <p:cNvPr id="6" name="Content Placeholder 5">
            <a:extLst>
              <a:ext uri="{FF2B5EF4-FFF2-40B4-BE49-F238E27FC236}">
                <a16:creationId xmlns:a16="http://schemas.microsoft.com/office/drawing/2014/main" id="{7D379342-CBFF-AF02-0105-18EF4BDCA879}"/>
              </a:ext>
            </a:extLst>
          </p:cNvPr>
          <p:cNvSpPr>
            <a:spLocks noGrp="1"/>
          </p:cNvSpPr>
          <p:nvPr>
            <p:ph sz="half" idx="2"/>
          </p:nvPr>
        </p:nvSpPr>
        <p:spPr>
          <a:xfrm>
            <a:off x="839788" y="2239347"/>
            <a:ext cx="10512424" cy="3950316"/>
          </a:xfrm>
        </p:spPr>
        <p:txBody>
          <a:bodyPr>
            <a:normAutofit fontScale="85000" lnSpcReduction="20000"/>
          </a:bodyPr>
          <a:lstStyle/>
          <a:p>
            <a:pPr marL="0" indent="0">
              <a:buNone/>
            </a:pPr>
            <a:r>
              <a:rPr lang="en-US" dirty="0"/>
              <a:t>The Actor Model’s design inherently supports scalability and efficient concurrency management:</a:t>
            </a:r>
          </a:p>
          <a:p>
            <a:pPr marL="514350" indent="-514350">
              <a:buFont typeface="+mj-lt"/>
              <a:buAutoNum type="arabicPeriod"/>
            </a:pPr>
            <a:r>
              <a:rPr lang="en-US" b="1" dirty="0"/>
              <a:t>Natural concurrency</a:t>
            </a:r>
            <a:r>
              <a:rPr lang="en-US" dirty="0"/>
              <a:t>: Actors operate independently and process messages asynchronously. This independence allows multiple actors to run concurrently without the risk of interference, effectively utilizing multi-core processors and distributed systems.</a:t>
            </a:r>
          </a:p>
          <a:p>
            <a:pPr marL="514350" indent="-514350">
              <a:buFont typeface="+mj-lt"/>
              <a:buAutoNum type="arabicPeriod"/>
            </a:pPr>
            <a:r>
              <a:rPr lang="en-US" b="1" dirty="0"/>
              <a:t>Scalability</a:t>
            </a:r>
            <a:r>
              <a:rPr lang="en-US" dirty="0"/>
              <a:t>: Since actors can create new actors dynamically, workloads can be distributed across many actors, facilitating horizontal scaling. This makes it easier to build systems that can handle increasing loads by simply adding more actors or deploying them across more nodes.</a:t>
            </a:r>
          </a:p>
          <a:p>
            <a:pPr marL="514350" indent="-514350">
              <a:buFont typeface="+mj-lt"/>
              <a:buAutoNum type="arabicPeriod"/>
            </a:pPr>
            <a:r>
              <a:rPr lang="en-US" b="1" dirty="0"/>
              <a:t>Load balancing</a:t>
            </a:r>
            <a:r>
              <a:rPr lang="en-US" dirty="0"/>
              <a:t>: Actors can be distributed across different machines or processors, allowing for efficient load balancing. This helps in evenly distributing the computational load and avoiding bottlenecks.</a:t>
            </a:r>
          </a:p>
          <a:p>
            <a:endParaRPr lang="en-US" dirty="0"/>
          </a:p>
        </p:txBody>
      </p:sp>
    </p:spTree>
    <p:extLst>
      <p:ext uri="{BB962C8B-B14F-4D97-AF65-F5344CB8AC3E}">
        <p14:creationId xmlns:p14="http://schemas.microsoft.com/office/powerpoint/2010/main" val="88176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E24B0-2B50-AF7E-109B-EA75E5031E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2D2CA7A-644B-CF77-11B0-2BF9CE2629C4}"/>
              </a:ext>
            </a:extLst>
          </p:cNvPr>
          <p:cNvSpPr>
            <a:spLocks noGrp="1"/>
          </p:cNvSpPr>
          <p:nvPr>
            <p:ph type="title"/>
          </p:nvPr>
        </p:nvSpPr>
        <p:spPr/>
        <p:txBody>
          <a:bodyPr/>
          <a:lstStyle/>
          <a:p>
            <a:r>
              <a:rPr lang="en-US" dirty="0"/>
              <a:t>Benefits of the Actor Model (2)</a:t>
            </a:r>
          </a:p>
        </p:txBody>
      </p:sp>
      <p:sp>
        <p:nvSpPr>
          <p:cNvPr id="5" name="Text Placeholder 4">
            <a:extLst>
              <a:ext uri="{FF2B5EF4-FFF2-40B4-BE49-F238E27FC236}">
                <a16:creationId xmlns:a16="http://schemas.microsoft.com/office/drawing/2014/main" id="{75000711-29D8-C9F1-0349-75B24606E9E6}"/>
              </a:ext>
            </a:extLst>
          </p:cNvPr>
          <p:cNvSpPr>
            <a:spLocks noGrp="1"/>
          </p:cNvSpPr>
          <p:nvPr>
            <p:ph type="body" idx="1"/>
          </p:nvPr>
        </p:nvSpPr>
        <p:spPr>
          <a:xfrm>
            <a:off x="839788" y="1681163"/>
            <a:ext cx="10512424" cy="433776"/>
          </a:xfrm>
        </p:spPr>
        <p:txBody>
          <a:bodyPr/>
          <a:lstStyle/>
          <a:p>
            <a:r>
              <a:rPr lang="en-US" dirty="0"/>
              <a:t>Fault tolerance and resilience</a:t>
            </a:r>
          </a:p>
        </p:txBody>
      </p:sp>
      <p:sp>
        <p:nvSpPr>
          <p:cNvPr id="6" name="Content Placeholder 5">
            <a:extLst>
              <a:ext uri="{FF2B5EF4-FFF2-40B4-BE49-F238E27FC236}">
                <a16:creationId xmlns:a16="http://schemas.microsoft.com/office/drawing/2014/main" id="{0450D868-861C-3409-A68C-B94A7BF445F9}"/>
              </a:ext>
            </a:extLst>
          </p:cNvPr>
          <p:cNvSpPr>
            <a:spLocks noGrp="1"/>
          </p:cNvSpPr>
          <p:nvPr>
            <p:ph sz="half" idx="2"/>
          </p:nvPr>
        </p:nvSpPr>
        <p:spPr>
          <a:xfrm>
            <a:off x="839788" y="2239347"/>
            <a:ext cx="10512424" cy="3950316"/>
          </a:xfrm>
        </p:spPr>
        <p:txBody>
          <a:bodyPr>
            <a:normAutofit fontScale="92500" lnSpcReduction="20000"/>
          </a:bodyPr>
          <a:lstStyle/>
          <a:p>
            <a:pPr marL="0" indent="0">
              <a:buNone/>
            </a:pPr>
            <a:r>
              <a:rPr lang="en-US" sz="2400" dirty="0"/>
              <a:t>The Actor Model enhances fault tolerance and resilience through its architecture:</a:t>
            </a:r>
          </a:p>
          <a:p>
            <a:pPr marL="514350" indent="-514350">
              <a:buFont typeface="+mj-lt"/>
              <a:buAutoNum type="arabicPeriod"/>
            </a:pPr>
            <a:r>
              <a:rPr lang="en-US" sz="2400" b="1" dirty="0"/>
              <a:t>Isolation</a:t>
            </a:r>
            <a:r>
              <a:rPr lang="en-US" sz="2400" dirty="0"/>
              <a:t>: Each actor is an isolated unit of computation with its own state. If an actor fails, its failure is contained, preventing it from affecting other actors. This isolation contributes to system stability.</a:t>
            </a:r>
          </a:p>
          <a:p>
            <a:pPr marL="514350" indent="-514350">
              <a:buFont typeface="+mj-lt"/>
              <a:buAutoNum type="arabicPeriod"/>
            </a:pPr>
            <a:r>
              <a:rPr lang="en-US" sz="2400" b="1" dirty="0"/>
              <a:t>Supervision strategies</a:t>
            </a:r>
            <a:r>
              <a:rPr lang="en-US" sz="2400" dirty="0"/>
              <a:t>: Actors can be organized in a hierarchical structure where parent actors supervise child actors. If a child actor fails, the parent actor can decide on appropriate recovery actions, such as restarting the failed actor, escalating the error, or stopping the actor. This structured supervision model enhances the system’s ability to recover from failures gracefully.</a:t>
            </a:r>
          </a:p>
          <a:p>
            <a:pPr marL="514350" indent="-514350">
              <a:buFont typeface="+mj-lt"/>
              <a:buAutoNum type="arabicPeriod"/>
            </a:pPr>
            <a:r>
              <a:rPr lang="en-US" sz="2400" b="1" dirty="0"/>
              <a:t>Error handling</a:t>
            </a:r>
            <a:r>
              <a:rPr lang="en-US" sz="2400" dirty="0"/>
              <a:t>: The asynchronous message-passing mechanism allows the system to continue processing other messages even if some actors encounter errors. This non-blocking nature ensures that parts of the system remain operational despite individual actor failures.</a:t>
            </a:r>
          </a:p>
        </p:txBody>
      </p:sp>
    </p:spTree>
    <p:extLst>
      <p:ext uri="{BB962C8B-B14F-4D97-AF65-F5344CB8AC3E}">
        <p14:creationId xmlns:p14="http://schemas.microsoft.com/office/powerpoint/2010/main" val="101587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4881A-F538-132C-FD0B-D97822EB0ED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6E42DD-2549-647D-58B8-87C7024861AD}"/>
              </a:ext>
            </a:extLst>
          </p:cNvPr>
          <p:cNvSpPr>
            <a:spLocks noGrp="1"/>
          </p:cNvSpPr>
          <p:nvPr>
            <p:ph type="title"/>
          </p:nvPr>
        </p:nvSpPr>
        <p:spPr/>
        <p:txBody>
          <a:bodyPr/>
          <a:lstStyle/>
          <a:p>
            <a:r>
              <a:rPr lang="en-US" dirty="0"/>
              <a:t>Benefits of the Actor Model (3)</a:t>
            </a:r>
          </a:p>
        </p:txBody>
      </p:sp>
      <p:sp>
        <p:nvSpPr>
          <p:cNvPr id="5" name="Text Placeholder 4">
            <a:extLst>
              <a:ext uri="{FF2B5EF4-FFF2-40B4-BE49-F238E27FC236}">
                <a16:creationId xmlns:a16="http://schemas.microsoft.com/office/drawing/2014/main" id="{E7680D88-0B2C-33AB-F669-BAA09B6776D9}"/>
              </a:ext>
            </a:extLst>
          </p:cNvPr>
          <p:cNvSpPr>
            <a:spLocks noGrp="1"/>
          </p:cNvSpPr>
          <p:nvPr>
            <p:ph type="body" idx="1"/>
          </p:nvPr>
        </p:nvSpPr>
        <p:spPr>
          <a:xfrm>
            <a:off x="839788" y="1681163"/>
            <a:ext cx="10512424" cy="433776"/>
          </a:xfrm>
        </p:spPr>
        <p:txBody>
          <a:bodyPr/>
          <a:lstStyle/>
          <a:p>
            <a:r>
              <a:rPr lang="en-US" dirty="0"/>
              <a:t>Simplified reasoning about concurrent systems</a:t>
            </a:r>
          </a:p>
        </p:txBody>
      </p:sp>
      <p:sp>
        <p:nvSpPr>
          <p:cNvPr id="6" name="Content Placeholder 5">
            <a:extLst>
              <a:ext uri="{FF2B5EF4-FFF2-40B4-BE49-F238E27FC236}">
                <a16:creationId xmlns:a16="http://schemas.microsoft.com/office/drawing/2014/main" id="{3E093DFD-C747-3CC5-B7B7-75C3D901DF7E}"/>
              </a:ext>
            </a:extLst>
          </p:cNvPr>
          <p:cNvSpPr>
            <a:spLocks noGrp="1"/>
          </p:cNvSpPr>
          <p:nvPr>
            <p:ph sz="half" idx="2"/>
          </p:nvPr>
        </p:nvSpPr>
        <p:spPr>
          <a:xfrm>
            <a:off x="839788" y="2239347"/>
            <a:ext cx="10512424" cy="3950316"/>
          </a:xfrm>
        </p:spPr>
        <p:txBody>
          <a:bodyPr>
            <a:normAutofit fontScale="77500" lnSpcReduction="20000"/>
          </a:bodyPr>
          <a:lstStyle/>
          <a:p>
            <a:pPr marL="0" indent="0">
              <a:buNone/>
            </a:pPr>
            <a:r>
              <a:rPr lang="en-US" dirty="0"/>
              <a:t>The Actor Model simplifies the development and reasoning of concurrent systems:</a:t>
            </a:r>
          </a:p>
          <a:p>
            <a:pPr marL="514350" indent="-514350">
              <a:buFont typeface="+mj-lt"/>
              <a:buAutoNum type="arabicPeriod"/>
            </a:pPr>
            <a:r>
              <a:rPr lang="en-US" b="1" dirty="0"/>
              <a:t>Encapsulation</a:t>
            </a:r>
            <a:r>
              <a:rPr lang="en-US" dirty="0"/>
              <a:t>: Actors encapsulate state and behavior, reducing the complexity associated with shared state and synchronization mechanisms like locks and semaphores. This encapsulation makes it easier to reason about the system’s behavior.</a:t>
            </a:r>
          </a:p>
          <a:p>
            <a:pPr marL="514350" indent="-514350">
              <a:buFont typeface="+mj-lt"/>
              <a:buAutoNum type="arabicPeriod"/>
            </a:pPr>
            <a:r>
              <a:rPr lang="en-US" b="1" dirty="0"/>
              <a:t>Sequential message processing</a:t>
            </a:r>
            <a:r>
              <a:rPr lang="en-US" dirty="0"/>
              <a:t>: Since actors process one message at a time, developers can focus on the logic for individual messages without worrying about concurrent access to shared data. This sequential processing simplifies debugging and testing.</a:t>
            </a:r>
          </a:p>
          <a:p>
            <a:pPr marL="514350" indent="-514350">
              <a:buFont typeface="+mj-lt"/>
              <a:buAutoNum type="arabicPeriod"/>
            </a:pPr>
            <a:r>
              <a:rPr lang="en-US" b="1" dirty="0"/>
              <a:t>Modularity</a:t>
            </a:r>
            <a:r>
              <a:rPr lang="en-US" dirty="0"/>
              <a:t>: The Actor Model promotes modular design by encouraging the decomposition of complex systems into smaller, independent actors. This modularity enhances code maintainability and flexibility, making it easier to update and extend the system.</a:t>
            </a:r>
          </a:p>
        </p:txBody>
      </p:sp>
    </p:spTree>
    <p:extLst>
      <p:ext uri="{BB962C8B-B14F-4D97-AF65-F5344CB8AC3E}">
        <p14:creationId xmlns:p14="http://schemas.microsoft.com/office/powerpoint/2010/main" val="41990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EE1D59-A3CA-E176-43CD-A96A4268D6D2}"/>
              </a:ext>
            </a:extLst>
          </p:cNvPr>
          <p:cNvSpPr>
            <a:spLocks noGrp="1"/>
          </p:cNvSpPr>
          <p:nvPr>
            <p:ph type="ctrTitle"/>
          </p:nvPr>
        </p:nvSpPr>
        <p:spPr/>
        <p:txBody>
          <a:bodyPr/>
          <a:lstStyle/>
          <a:p>
            <a:r>
              <a:rPr lang="en-US" dirty="0"/>
              <a:t>Lecture 9</a:t>
            </a:r>
          </a:p>
        </p:txBody>
      </p:sp>
      <p:sp>
        <p:nvSpPr>
          <p:cNvPr id="5" name="Text Placeholder 4">
            <a:extLst>
              <a:ext uri="{FF2B5EF4-FFF2-40B4-BE49-F238E27FC236}">
                <a16:creationId xmlns:a16="http://schemas.microsoft.com/office/drawing/2014/main" id="{5489B600-294E-65DF-EEDA-56F1669FF1E4}"/>
              </a:ext>
            </a:extLst>
          </p:cNvPr>
          <p:cNvSpPr>
            <a:spLocks noGrp="1"/>
          </p:cNvSpPr>
          <p:nvPr>
            <p:ph type="subTitle" idx="1"/>
          </p:nvPr>
        </p:nvSpPr>
        <p:spPr/>
        <p:txBody>
          <a:bodyPr/>
          <a:lstStyle/>
          <a:p>
            <a:r>
              <a:rPr lang="en-US" dirty="0"/>
              <a:t>Towards large systems – Parallelism, Concurrency, Actors</a:t>
            </a:r>
          </a:p>
        </p:txBody>
      </p:sp>
    </p:spTree>
    <p:extLst>
      <p:ext uri="{BB962C8B-B14F-4D97-AF65-F5344CB8AC3E}">
        <p14:creationId xmlns:p14="http://schemas.microsoft.com/office/powerpoint/2010/main" val="2244662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9B362A-1088-18DF-6958-16CD280C4D07}"/>
              </a:ext>
            </a:extLst>
          </p:cNvPr>
          <p:cNvSpPr>
            <a:spLocks noGrp="1"/>
          </p:cNvSpPr>
          <p:nvPr>
            <p:ph type="title"/>
          </p:nvPr>
        </p:nvSpPr>
        <p:spPr/>
        <p:txBody>
          <a:bodyPr/>
          <a:lstStyle/>
          <a:p>
            <a:r>
              <a:rPr lang="en-US" dirty="0"/>
              <a:t>Real-world scenarios where the Actor Model excels</a:t>
            </a:r>
          </a:p>
        </p:txBody>
      </p:sp>
      <p:sp>
        <p:nvSpPr>
          <p:cNvPr id="8" name="Content Placeholder 7">
            <a:extLst>
              <a:ext uri="{FF2B5EF4-FFF2-40B4-BE49-F238E27FC236}">
                <a16:creationId xmlns:a16="http://schemas.microsoft.com/office/drawing/2014/main" id="{847F8BDB-DE4F-E064-4DF0-83B642DF6037}"/>
              </a:ext>
            </a:extLst>
          </p:cNvPr>
          <p:cNvSpPr>
            <a:spLocks noGrp="1"/>
          </p:cNvSpPr>
          <p:nvPr>
            <p:ph idx="1"/>
          </p:nvPr>
        </p:nvSpPr>
        <p:spPr/>
        <p:txBody>
          <a:bodyPr>
            <a:normAutofit fontScale="70000" lnSpcReduction="20000"/>
          </a:bodyPr>
          <a:lstStyle/>
          <a:p>
            <a:pPr marL="0" indent="0">
              <a:buNone/>
            </a:pPr>
            <a:r>
              <a:rPr lang="en-US" dirty="0"/>
              <a:t>The Actor Model is particularly well-suited for various real-world applications, including:</a:t>
            </a:r>
          </a:p>
          <a:p>
            <a:r>
              <a:rPr lang="en-US" b="1" dirty="0"/>
              <a:t>Distributed systems</a:t>
            </a:r>
            <a:r>
              <a:rPr lang="en-US" dirty="0"/>
              <a:t>: Systems that need to scale across multiple machines, such as distributed databases and microservices architectures, benefit from the Actor Model’s scalability and fault tolerance.</a:t>
            </a:r>
          </a:p>
          <a:p>
            <a:r>
              <a:rPr lang="en-US" b="1" dirty="0"/>
              <a:t>Real-time applications</a:t>
            </a:r>
            <a:r>
              <a:rPr lang="en-US" dirty="0"/>
              <a:t>: Applications requiring real-time processing, like telecommunications systems and financial trading platforms, leverage the Actor Model’s efficient concurrency management to handle high volumes of transactions with low latency.</a:t>
            </a:r>
          </a:p>
          <a:p>
            <a:r>
              <a:rPr lang="en-US" b="1" dirty="0"/>
              <a:t>IoT systems</a:t>
            </a:r>
            <a:r>
              <a:rPr lang="en-US" dirty="0"/>
              <a:t>: Internet of Things (IoT) applications, which involve numerous devices communicating asynchronously, can use actors to manage the complexity and ensure reliable message processing.</a:t>
            </a:r>
          </a:p>
          <a:p>
            <a:r>
              <a:rPr lang="en-US" b="1" dirty="0"/>
              <a:t>Gaming and simulation</a:t>
            </a:r>
            <a:r>
              <a:rPr lang="en-US" dirty="0"/>
              <a:t>: In gaming and simulation environments, actors can represent individual game entities or simulation components, allowing for scalable and concurrent processing of actions and events.</a:t>
            </a:r>
          </a:p>
          <a:p>
            <a:r>
              <a:rPr lang="en-US" b="1" dirty="0"/>
              <a:t>Reactive systems</a:t>
            </a:r>
            <a:r>
              <a:rPr lang="en-US" dirty="0"/>
              <a:t>: The Actor Model aligns well with the principles of reactive systems, providing responsive, resilient, elastic, and message-driven architectures ideal for building robust and adaptive applications.</a:t>
            </a:r>
          </a:p>
          <a:p>
            <a:endParaRPr lang="en-US" dirty="0"/>
          </a:p>
        </p:txBody>
      </p:sp>
    </p:spTree>
    <p:extLst>
      <p:ext uri="{BB962C8B-B14F-4D97-AF65-F5344CB8AC3E}">
        <p14:creationId xmlns:p14="http://schemas.microsoft.com/office/powerpoint/2010/main" val="192906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7A78-983C-E2C8-7477-0F40865D8FCC}"/>
              </a:ext>
            </a:extLst>
          </p:cNvPr>
          <p:cNvSpPr>
            <a:spLocks noGrp="1"/>
          </p:cNvSpPr>
          <p:nvPr>
            <p:ph type="title"/>
          </p:nvPr>
        </p:nvSpPr>
        <p:spPr/>
        <p:txBody>
          <a:bodyPr/>
          <a:lstStyle/>
          <a:p>
            <a:r>
              <a:rPr lang="en-US" dirty="0"/>
              <a:t>Erlang</a:t>
            </a:r>
          </a:p>
        </p:txBody>
      </p:sp>
      <p:sp>
        <p:nvSpPr>
          <p:cNvPr id="3" name="Content Placeholder 2">
            <a:extLst>
              <a:ext uri="{FF2B5EF4-FFF2-40B4-BE49-F238E27FC236}">
                <a16:creationId xmlns:a16="http://schemas.microsoft.com/office/drawing/2014/main" id="{DE68ED85-D4A1-0A81-7110-9C3C718F300B}"/>
              </a:ext>
            </a:extLst>
          </p:cNvPr>
          <p:cNvSpPr>
            <a:spLocks noGrp="1"/>
          </p:cNvSpPr>
          <p:nvPr>
            <p:ph idx="1"/>
          </p:nvPr>
        </p:nvSpPr>
        <p:spPr/>
        <p:txBody>
          <a:bodyPr>
            <a:normAutofit fontScale="92500" lnSpcReduction="20000"/>
          </a:bodyPr>
          <a:lstStyle/>
          <a:p>
            <a:pPr marL="0" indent="0">
              <a:buNone/>
            </a:pPr>
            <a:r>
              <a:rPr lang="en-US" sz="2400" b="1" dirty="0"/>
              <a:t>Erlang</a:t>
            </a:r>
            <a:r>
              <a:rPr lang="en-US" sz="2400" dirty="0"/>
              <a:t> is a functional programming language designed for building highly concurrent, distributed, and fault-tolerant systems. It was developed by Ericsson for telecommunications applications and has become a go-to language for systems requiring high availability.</a:t>
            </a:r>
          </a:p>
          <a:p>
            <a:r>
              <a:rPr lang="en-US" sz="2400" b="1" dirty="0"/>
              <a:t>Lightweight processes</a:t>
            </a:r>
            <a:r>
              <a:rPr lang="en-US" sz="2400" dirty="0"/>
              <a:t>: Erlang’s processes are lightweight and isolated, making it easy to spawn millions of processes.</a:t>
            </a:r>
          </a:p>
          <a:p>
            <a:r>
              <a:rPr lang="en-US" sz="2400" b="1" dirty="0"/>
              <a:t>Fault tolerance</a:t>
            </a:r>
            <a:r>
              <a:rPr lang="en-US" sz="2400" dirty="0"/>
              <a:t>: With built-in support for supervision trees, Erlang provides robust error recovery mechanisms.</a:t>
            </a:r>
          </a:p>
          <a:p>
            <a:r>
              <a:rPr lang="en-US" sz="2400" b="1" dirty="0"/>
              <a:t>Hot code swapping</a:t>
            </a:r>
            <a:r>
              <a:rPr lang="en-US" sz="2400" dirty="0"/>
              <a:t>: Erlang allows code to be changed without stopping the system, enabling continuous operation.</a:t>
            </a:r>
          </a:p>
          <a:p>
            <a:pPr marL="0" indent="0">
              <a:buNone/>
            </a:pPr>
            <a:endParaRPr lang="en-US" sz="2400" dirty="0"/>
          </a:p>
          <a:p>
            <a:pPr marL="0" indent="0">
              <a:buNone/>
            </a:pPr>
            <a:r>
              <a:rPr lang="en-US" sz="2400" b="1" dirty="0"/>
              <a:t>Example use cases</a:t>
            </a:r>
          </a:p>
          <a:p>
            <a:pPr lvl="1"/>
            <a:r>
              <a:rPr lang="en-US" sz="1600" b="1" dirty="0"/>
              <a:t>Telecommunications</a:t>
            </a:r>
            <a:r>
              <a:rPr lang="en-US" sz="1600" dirty="0"/>
              <a:t>: Erlang powers systems like the </a:t>
            </a:r>
            <a:r>
              <a:rPr lang="en-US" sz="1600" dirty="0">
                <a:hlinkClick r:id="rId2"/>
              </a:rPr>
              <a:t>AXD301 ATM switch</a:t>
            </a:r>
            <a:r>
              <a:rPr lang="en-US" sz="1600" dirty="0"/>
              <a:t>, handling millions of calls per second.</a:t>
            </a:r>
          </a:p>
          <a:p>
            <a:pPr lvl="1"/>
            <a:r>
              <a:rPr lang="en-US" sz="1600" b="1" dirty="0"/>
              <a:t>Messaging systems</a:t>
            </a:r>
            <a:r>
              <a:rPr lang="en-US" sz="1600" dirty="0"/>
              <a:t>: </a:t>
            </a:r>
            <a:r>
              <a:rPr lang="en-US" sz="1600" dirty="0">
                <a:hlinkClick r:id="rId3"/>
              </a:rPr>
              <a:t>WhatsApp</a:t>
            </a:r>
            <a:r>
              <a:rPr lang="en-US" sz="1600" dirty="0"/>
              <a:t> uses Erlang to manage its vast messaging infrastructure.</a:t>
            </a:r>
          </a:p>
          <a:p>
            <a:pPr lvl="1"/>
            <a:r>
              <a:rPr lang="en-US" sz="1600" b="1" dirty="0"/>
              <a:t>Databases</a:t>
            </a:r>
            <a:r>
              <a:rPr lang="en-US" sz="1600" dirty="0"/>
              <a:t>: </a:t>
            </a:r>
            <a:r>
              <a:rPr lang="en-US" sz="1600" dirty="0">
                <a:hlinkClick r:id="rId4"/>
              </a:rPr>
              <a:t>CouchDB</a:t>
            </a:r>
            <a:r>
              <a:rPr lang="en-US" sz="1600" dirty="0"/>
              <a:t>, a NoSQL database, utilizes Erlang for its concurrent and distributed capabilities.</a:t>
            </a:r>
          </a:p>
        </p:txBody>
      </p:sp>
    </p:spTree>
    <p:extLst>
      <p:ext uri="{BB962C8B-B14F-4D97-AF65-F5344CB8AC3E}">
        <p14:creationId xmlns:p14="http://schemas.microsoft.com/office/powerpoint/2010/main" val="763739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B912-4173-507C-9311-226D294FFEF2}"/>
              </a:ext>
            </a:extLst>
          </p:cNvPr>
          <p:cNvSpPr>
            <a:spLocks noGrp="1"/>
          </p:cNvSpPr>
          <p:nvPr>
            <p:ph type="title"/>
          </p:nvPr>
        </p:nvSpPr>
        <p:spPr/>
        <p:txBody>
          <a:bodyPr/>
          <a:lstStyle/>
          <a:p>
            <a:r>
              <a:rPr lang="en-US" dirty="0"/>
              <a:t>Elixir</a:t>
            </a:r>
          </a:p>
        </p:txBody>
      </p:sp>
      <p:sp>
        <p:nvSpPr>
          <p:cNvPr id="3" name="Content Placeholder 2">
            <a:extLst>
              <a:ext uri="{FF2B5EF4-FFF2-40B4-BE49-F238E27FC236}">
                <a16:creationId xmlns:a16="http://schemas.microsoft.com/office/drawing/2014/main" id="{E0114EA2-3EB2-0F36-203C-33B022EBE258}"/>
              </a:ext>
            </a:extLst>
          </p:cNvPr>
          <p:cNvSpPr>
            <a:spLocks noGrp="1"/>
          </p:cNvSpPr>
          <p:nvPr>
            <p:ph idx="1"/>
          </p:nvPr>
        </p:nvSpPr>
        <p:spPr/>
        <p:txBody>
          <a:bodyPr>
            <a:normAutofit fontScale="92500" lnSpcReduction="20000"/>
          </a:bodyPr>
          <a:lstStyle/>
          <a:p>
            <a:pPr marL="0" indent="0">
              <a:buNone/>
            </a:pPr>
            <a:r>
              <a:rPr lang="en-US" sz="2400" dirty="0"/>
              <a:t>A functional, concurrent, and fault-tolerant programming language built on the Erlang VM (BEAM). It maintains Erlang’s strengths while providing modern syntax and tooling.</a:t>
            </a:r>
          </a:p>
          <a:p>
            <a:r>
              <a:rPr lang="en-US" sz="2400" b="1" dirty="0"/>
              <a:t>Concurrency</a:t>
            </a:r>
            <a:r>
              <a:rPr lang="en-US" sz="2400" dirty="0"/>
              <a:t>: Leveraging the Erlang VM, Elixir can handle millions of concurrent connections.</a:t>
            </a:r>
          </a:p>
          <a:p>
            <a:r>
              <a:rPr lang="en-US" sz="2400" b="1" dirty="0"/>
              <a:t>Scalability</a:t>
            </a:r>
            <a:r>
              <a:rPr lang="en-US" sz="2400" dirty="0"/>
              <a:t>: Elixir’s lightweight processes and efficient message passing enable scalable applications.</a:t>
            </a:r>
          </a:p>
          <a:p>
            <a:r>
              <a:rPr lang="en-US" sz="2400" b="1" dirty="0"/>
              <a:t>Metaprogramming</a:t>
            </a:r>
            <a:r>
              <a:rPr lang="en-US" sz="2400" dirty="0"/>
              <a:t>: Elixir supports macros, allowing developers to extend the language’s capabilities.</a:t>
            </a:r>
          </a:p>
          <a:p>
            <a:pPr marL="0" indent="0">
              <a:buNone/>
            </a:pPr>
            <a:endParaRPr lang="en-US" sz="2400" dirty="0"/>
          </a:p>
          <a:p>
            <a:pPr marL="0" indent="0">
              <a:buNone/>
            </a:pPr>
            <a:r>
              <a:rPr lang="en-US" sz="2400" b="1" dirty="0"/>
              <a:t>Example use cases</a:t>
            </a:r>
          </a:p>
          <a:p>
            <a:pPr lvl="1"/>
            <a:r>
              <a:rPr lang="en-US" sz="1800" b="1" dirty="0"/>
              <a:t>Web applications</a:t>
            </a:r>
            <a:r>
              <a:rPr lang="en-US" sz="1800" dirty="0"/>
              <a:t>: Phoenix framework, built with Elixir, is known for its speed and scalability in web applications.</a:t>
            </a:r>
          </a:p>
          <a:p>
            <a:pPr lvl="1"/>
            <a:r>
              <a:rPr lang="en-US" sz="1800" b="1" dirty="0"/>
              <a:t>Telecom</a:t>
            </a:r>
            <a:r>
              <a:rPr lang="en-US" sz="1800" dirty="0"/>
              <a:t>: Elixir is used in telecommunication systems requiring high concurrency and reliability.</a:t>
            </a:r>
          </a:p>
          <a:p>
            <a:pPr lvl="1"/>
            <a:r>
              <a:rPr lang="en-US" sz="1800" b="1" dirty="0"/>
              <a:t>IoT</a:t>
            </a:r>
            <a:r>
              <a:rPr lang="en-US" sz="1800" dirty="0"/>
              <a:t>: </a:t>
            </a:r>
            <a:r>
              <a:rPr lang="en-US" sz="1800" dirty="0">
                <a:hlinkClick r:id="rId2"/>
              </a:rPr>
              <a:t>Nerves framework </a:t>
            </a:r>
            <a:r>
              <a:rPr lang="en-US" sz="1800" dirty="0"/>
              <a:t>allows Elixir to run on embedded devices, making it suitable for IoT applications.</a:t>
            </a:r>
          </a:p>
        </p:txBody>
      </p:sp>
    </p:spTree>
    <p:extLst>
      <p:ext uri="{BB962C8B-B14F-4D97-AF65-F5344CB8AC3E}">
        <p14:creationId xmlns:p14="http://schemas.microsoft.com/office/powerpoint/2010/main" val="3595886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FFFB-D35D-7729-7F0D-3C23AB041C0D}"/>
              </a:ext>
            </a:extLst>
          </p:cNvPr>
          <p:cNvSpPr>
            <a:spLocks noGrp="1"/>
          </p:cNvSpPr>
          <p:nvPr>
            <p:ph type="title"/>
          </p:nvPr>
        </p:nvSpPr>
        <p:spPr/>
        <p:txBody>
          <a:bodyPr/>
          <a:lstStyle/>
          <a:p>
            <a:r>
              <a:rPr lang="en-US" dirty="0"/>
              <a:t>Pony</a:t>
            </a:r>
          </a:p>
        </p:txBody>
      </p:sp>
      <p:sp>
        <p:nvSpPr>
          <p:cNvPr id="3" name="Content Placeholder 2">
            <a:extLst>
              <a:ext uri="{FF2B5EF4-FFF2-40B4-BE49-F238E27FC236}">
                <a16:creationId xmlns:a16="http://schemas.microsoft.com/office/drawing/2014/main" id="{C29C202E-1FB0-0BEC-DEA9-8B78AF6C48D4}"/>
              </a:ext>
            </a:extLst>
          </p:cNvPr>
          <p:cNvSpPr>
            <a:spLocks noGrp="1"/>
          </p:cNvSpPr>
          <p:nvPr>
            <p:ph idx="1"/>
          </p:nvPr>
        </p:nvSpPr>
        <p:spPr/>
        <p:txBody>
          <a:bodyPr>
            <a:normAutofit fontScale="92500" lnSpcReduction="20000"/>
          </a:bodyPr>
          <a:lstStyle/>
          <a:p>
            <a:pPr marL="0" indent="0">
              <a:buNone/>
            </a:pPr>
            <a:r>
              <a:rPr lang="en-US" sz="2400" dirty="0"/>
              <a:t>Pony is an object-oriented, actor-model-based programming language designed for performance and safety. It emphasizes type and memory safety, along with high performance.</a:t>
            </a:r>
          </a:p>
          <a:p>
            <a:r>
              <a:rPr lang="en-US" sz="2400" b="1" dirty="0"/>
              <a:t>Type safety</a:t>
            </a:r>
            <a:r>
              <a:rPr lang="en-US" sz="2400" dirty="0"/>
              <a:t>: Pony’s type system guarantees memory safety and prevents data races.</a:t>
            </a:r>
          </a:p>
          <a:p>
            <a:r>
              <a:rPr lang="en-US" sz="2400" b="1" dirty="0"/>
              <a:t>Garbage collection</a:t>
            </a:r>
            <a:r>
              <a:rPr lang="en-US" sz="2400" dirty="0"/>
              <a:t>: It employs an efficient garbage collector optimized for low-latency applications.</a:t>
            </a:r>
          </a:p>
          <a:p>
            <a:r>
              <a:rPr lang="en-US" sz="2400" b="1" dirty="0"/>
              <a:t>High performance</a:t>
            </a:r>
            <a:r>
              <a:rPr lang="en-US" sz="2400" dirty="0"/>
              <a:t>: Pony’s actors are designed to minimize overhead, making it suitable for performance-critical applications.</a:t>
            </a:r>
          </a:p>
          <a:p>
            <a:pPr marL="0" indent="0">
              <a:buNone/>
            </a:pPr>
            <a:endParaRPr lang="en-US" sz="2400" dirty="0"/>
          </a:p>
          <a:p>
            <a:pPr marL="0" indent="0">
              <a:buNone/>
            </a:pPr>
            <a:r>
              <a:rPr lang="en-US" sz="2400" b="1" dirty="0"/>
              <a:t>Example use cases</a:t>
            </a:r>
          </a:p>
          <a:p>
            <a:pPr lvl="1"/>
            <a:r>
              <a:rPr lang="en-US" sz="1600" b="1" dirty="0"/>
              <a:t>Finance</a:t>
            </a:r>
            <a:r>
              <a:rPr lang="en-US" sz="1600" dirty="0"/>
              <a:t>: Pony is used in </a:t>
            </a:r>
            <a:r>
              <a:rPr lang="en-US" sz="1600" dirty="0">
                <a:hlinkClick r:id="rId2"/>
              </a:rPr>
              <a:t>financial systems</a:t>
            </a:r>
            <a:r>
              <a:rPr lang="en-US" sz="1600" dirty="0"/>
              <a:t> where high performance and safety are crucial.</a:t>
            </a:r>
          </a:p>
          <a:p>
            <a:pPr lvl="1"/>
            <a:r>
              <a:rPr lang="en-US" sz="1600" b="1" dirty="0"/>
              <a:t>High-frequency trading</a:t>
            </a:r>
            <a:r>
              <a:rPr lang="en-US" sz="1600" dirty="0"/>
              <a:t>: Its performance characteristics make Pony suitable for high-frequency trading applications.</a:t>
            </a:r>
          </a:p>
          <a:p>
            <a:pPr lvl="1"/>
            <a:r>
              <a:rPr lang="en-US" sz="1600" b="1" dirty="0"/>
              <a:t>Concurrent systems</a:t>
            </a:r>
            <a:r>
              <a:rPr lang="en-US" sz="1600" dirty="0"/>
              <a:t>: Any application requiring safe and efficient concurrency can benefit from Pony’s actor model.</a:t>
            </a:r>
          </a:p>
        </p:txBody>
      </p:sp>
    </p:spTree>
    <p:extLst>
      <p:ext uri="{BB962C8B-B14F-4D97-AF65-F5344CB8AC3E}">
        <p14:creationId xmlns:p14="http://schemas.microsoft.com/office/powerpoint/2010/main" val="3151463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4587-D575-CC28-F609-B63DDE95EDEF}"/>
              </a:ext>
            </a:extLst>
          </p:cNvPr>
          <p:cNvSpPr>
            <a:spLocks noGrp="1"/>
          </p:cNvSpPr>
          <p:nvPr>
            <p:ph type="title"/>
          </p:nvPr>
        </p:nvSpPr>
        <p:spPr/>
        <p:txBody>
          <a:bodyPr/>
          <a:lstStyle/>
          <a:p>
            <a:r>
              <a:rPr lang="nn-NO" dirty="0"/>
              <a:t>Akka for Scala and Java</a:t>
            </a:r>
            <a:endParaRPr lang="en-US" dirty="0"/>
          </a:p>
        </p:txBody>
      </p:sp>
      <p:sp>
        <p:nvSpPr>
          <p:cNvPr id="3" name="Content Placeholder 2">
            <a:extLst>
              <a:ext uri="{FF2B5EF4-FFF2-40B4-BE49-F238E27FC236}">
                <a16:creationId xmlns:a16="http://schemas.microsoft.com/office/drawing/2014/main" id="{ABF98E18-D326-AA73-E4E2-D96888764594}"/>
              </a:ext>
            </a:extLst>
          </p:cNvPr>
          <p:cNvSpPr>
            <a:spLocks noGrp="1"/>
          </p:cNvSpPr>
          <p:nvPr>
            <p:ph idx="1"/>
          </p:nvPr>
        </p:nvSpPr>
        <p:spPr/>
        <p:txBody>
          <a:bodyPr>
            <a:normAutofit fontScale="92500" lnSpcReduction="10000"/>
          </a:bodyPr>
          <a:lstStyle/>
          <a:p>
            <a:pPr marL="0" indent="0">
              <a:buNone/>
            </a:pPr>
            <a:r>
              <a:rPr lang="en-US" sz="2000" dirty="0"/>
              <a:t>A toolkit and runtime for building highly concurrent, distributed, and resilient message-driven applications. It is primarily used with Scala and Java.</a:t>
            </a:r>
          </a:p>
          <a:p>
            <a:r>
              <a:rPr lang="en-US" sz="2000" b="1" dirty="0"/>
              <a:t>Concurrency</a:t>
            </a:r>
            <a:r>
              <a:rPr lang="en-US" sz="2000" dirty="0"/>
              <a:t>: </a:t>
            </a:r>
            <a:r>
              <a:rPr lang="en-US" sz="2000" dirty="0" err="1"/>
              <a:t>Akka’s</a:t>
            </a:r>
            <a:r>
              <a:rPr lang="en-US" sz="2000" dirty="0"/>
              <a:t> actor-based model provides an abstraction for writing concurrent and distributed applications.</a:t>
            </a:r>
          </a:p>
          <a:p>
            <a:r>
              <a:rPr lang="en-US" sz="2000" b="1" dirty="0"/>
              <a:t>Fault tolerance</a:t>
            </a:r>
            <a:r>
              <a:rPr lang="en-US" sz="2000" dirty="0"/>
              <a:t>: Akka includes supervision strategies that allow actors to recover from failures.</a:t>
            </a:r>
          </a:p>
          <a:p>
            <a:r>
              <a:rPr lang="en-US" sz="2000" b="1" dirty="0"/>
              <a:t>Clustered systems</a:t>
            </a:r>
            <a:r>
              <a:rPr lang="en-US" sz="2000" dirty="0"/>
              <a:t>: Akka Cluster extends </a:t>
            </a:r>
            <a:r>
              <a:rPr lang="en-US" sz="2000" dirty="0" err="1"/>
              <a:t>Akka’s</a:t>
            </a:r>
            <a:r>
              <a:rPr lang="en-US" sz="2000" dirty="0"/>
              <a:t> capabilities to distributed systems, supporting remote communication and fault tolerance.</a:t>
            </a:r>
          </a:p>
          <a:p>
            <a:r>
              <a:rPr lang="en-US" sz="2000" b="1" dirty="0"/>
              <a:t>Streams</a:t>
            </a:r>
            <a:r>
              <a:rPr lang="en-US" sz="2000" dirty="0"/>
              <a:t>: Akka Streams provides a powerful and flexible way to handle streaming data with backpressure.</a:t>
            </a:r>
          </a:p>
          <a:p>
            <a:pPr marL="0" indent="0">
              <a:buNone/>
            </a:pPr>
            <a:endParaRPr lang="en-US" sz="2000" dirty="0"/>
          </a:p>
          <a:p>
            <a:pPr marL="0" indent="0">
              <a:buNone/>
            </a:pPr>
            <a:r>
              <a:rPr lang="en-US" sz="2000" b="1" dirty="0"/>
              <a:t>Example use cases</a:t>
            </a:r>
          </a:p>
          <a:p>
            <a:pPr lvl="1"/>
            <a:r>
              <a:rPr lang="en-US" sz="1600" b="1" dirty="0"/>
              <a:t>Web services</a:t>
            </a:r>
            <a:r>
              <a:rPr lang="en-US" sz="1600" dirty="0"/>
              <a:t>: Akka is used to build scalable web services and APIs, handling high volumes of requests with ease.</a:t>
            </a:r>
          </a:p>
          <a:p>
            <a:pPr lvl="1"/>
            <a:r>
              <a:rPr lang="en-US" sz="1600" b="1" dirty="0"/>
              <a:t>Financial systems</a:t>
            </a:r>
            <a:r>
              <a:rPr lang="en-US" sz="1600" dirty="0"/>
              <a:t>: Its resilience and scalability make it ideal for financial trading platforms.</a:t>
            </a:r>
          </a:p>
          <a:p>
            <a:pPr lvl="1"/>
            <a:r>
              <a:rPr lang="en-US" sz="1600" b="1" dirty="0"/>
              <a:t>IoT applications</a:t>
            </a:r>
            <a:r>
              <a:rPr lang="en-US" sz="1600" dirty="0"/>
              <a:t>: </a:t>
            </a:r>
            <a:r>
              <a:rPr lang="en-US" sz="1600" dirty="0" err="1"/>
              <a:t>Akka’s</a:t>
            </a:r>
            <a:r>
              <a:rPr lang="en-US" sz="1600" dirty="0"/>
              <a:t> ability to handle massive concurrency is beneficial for IoT systems that process large amounts of data from numerous devices.</a:t>
            </a:r>
          </a:p>
        </p:txBody>
      </p:sp>
    </p:spTree>
    <p:extLst>
      <p:ext uri="{BB962C8B-B14F-4D97-AF65-F5344CB8AC3E}">
        <p14:creationId xmlns:p14="http://schemas.microsoft.com/office/powerpoint/2010/main" val="2468845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2CC5-62B1-AFE9-363E-97EB98E2AD5F}"/>
              </a:ext>
            </a:extLst>
          </p:cNvPr>
          <p:cNvSpPr>
            <a:spLocks noGrp="1"/>
          </p:cNvSpPr>
          <p:nvPr>
            <p:ph type="title"/>
          </p:nvPr>
        </p:nvSpPr>
        <p:spPr/>
        <p:txBody>
          <a:bodyPr/>
          <a:lstStyle/>
          <a:p>
            <a:r>
              <a:rPr lang="en-US" dirty="0"/>
              <a:t>Orleans for .NET</a:t>
            </a:r>
          </a:p>
        </p:txBody>
      </p:sp>
      <p:sp>
        <p:nvSpPr>
          <p:cNvPr id="3" name="Content Placeholder 2">
            <a:extLst>
              <a:ext uri="{FF2B5EF4-FFF2-40B4-BE49-F238E27FC236}">
                <a16:creationId xmlns:a16="http://schemas.microsoft.com/office/drawing/2014/main" id="{0A8237CA-06F9-AE58-BBB1-FB98E44514A6}"/>
              </a:ext>
            </a:extLst>
          </p:cNvPr>
          <p:cNvSpPr>
            <a:spLocks noGrp="1"/>
          </p:cNvSpPr>
          <p:nvPr>
            <p:ph idx="1"/>
          </p:nvPr>
        </p:nvSpPr>
        <p:spPr/>
        <p:txBody>
          <a:bodyPr>
            <a:normAutofit fontScale="70000" lnSpcReduction="20000"/>
          </a:bodyPr>
          <a:lstStyle/>
          <a:p>
            <a:pPr marL="0" indent="0">
              <a:buNone/>
            </a:pPr>
            <a:r>
              <a:rPr lang="en-US" dirty="0"/>
              <a:t>A cross-platform framework for building distributed, high-scale applications in .NET. It abstracts the complexities of building concurrent and distributed applications.</a:t>
            </a:r>
          </a:p>
          <a:p>
            <a:r>
              <a:rPr lang="en-US" b="1" dirty="0"/>
              <a:t>Virtual actors</a:t>
            </a:r>
            <a:r>
              <a:rPr lang="en-US" dirty="0"/>
              <a:t>: Orleans introduces the concept of virtual actors, which simplifies the actor lifecycle management.</a:t>
            </a:r>
          </a:p>
          <a:p>
            <a:r>
              <a:rPr lang="en-US" b="1" dirty="0"/>
              <a:t>Scalability</a:t>
            </a:r>
            <a:r>
              <a:rPr lang="en-US" dirty="0"/>
              <a:t>: Orleans automatically distributes actors across a cluster and scales them as needed.</a:t>
            </a:r>
          </a:p>
          <a:p>
            <a:r>
              <a:rPr lang="en-US" b="1" dirty="0"/>
              <a:t>Fault tolerance</a:t>
            </a:r>
            <a:r>
              <a:rPr lang="en-US" dirty="0"/>
              <a:t>: Built-in support for actor state persistence and recovery.</a:t>
            </a:r>
          </a:p>
          <a:p>
            <a:r>
              <a:rPr lang="en-US" b="1" dirty="0"/>
              <a:t>Ease of use</a:t>
            </a:r>
            <a:r>
              <a:rPr lang="en-US" dirty="0"/>
              <a:t>: The framework integrates seamlessly with the .NET ecosystem, making it accessible to .NET developers.</a:t>
            </a:r>
          </a:p>
          <a:p>
            <a:pPr marL="0" indent="0">
              <a:buNone/>
            </a:pPr>
            <a:endParaRPr lang="en-US" dirty="0"/>
          </a:p>
          <a:p>
            <a:pPr marL="0" indent="0">
              <a:buNone/>
            </a:pPr>
            <a:r>
              <a:rPr lang="en-US" b="1" dirty="0"/>
              <a:t>Example use cases</a:t>
            </a:r>
          </a:p>
          <a:p>
            <a:pPr lvl="1"/>
            <a:r>
              <a:rPr lang="en-US" b="1" dirty="0"/>
              <a:t>Gaming</a:t>
            </a:r>
            <a:r>
              <a:rPr lang="en-US" dirty="0"/>
              <a:t>: Orleans was initially developed by Microsoft Research for use in the cloud-based services of the </a:t>
            </a:r>
            <a:r>
              <a:rPr lang="en-US" dirty="0">
                <a:hlinkClick r:id="rId2"/>
              </a:rPr>
              <a:t>Halo game franchise</a:t>
            </a:r>
            <a:r>
              <a:rPr lang="en-US" dirty="0"/>
              <a:t>.</a:t>
            </a:r>
          </a:p>
          <a:p>
            <a:pPr lvl="1"/>
            <a:r>
              <a:rPr lang="en-US" b="1" dirty="0"/>
              <a:t>IoT</a:t>
            </a:r>
            <a:r>
              <a:rPr lang="en-US" dirty="0"/>
              <a:t>: Used in IoT platforms to manage and process data from a multitude of sensors and devices.</a:t>
            </a:r>
          </a:p>
          <a:p>
            <a:pPr lvl="1"/>
            <a:r>
              <a:rPr lang="en-US" b="1" dirty="0"/>
              <a:t>Cloud services</a:t>
            </a:r>
            <a:r>
              <a:rPr lang="en-US" dirty="0"/>
              <a:t>: Ideal for building scalable and resilient cloud services and microservices.</a:t>
            </a:r>
          </a:p>
        </p:txBody>
      </p:sp>
    </p:spTree>
    <p:extLst>
      <p:ext uri="{BB962C8B-B14F-4D97-AF65-F5344CB8AC3E}">
        <p14:creationId xmlns:p14="http://schemas.microsoft.com/office/powerpoint/2010/main" val="2985002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7E6B-C496-6C20-F32C-75FA6B11F651}"/>
              </a:ext>
            </a:extLst>
          </p:cNvPr>
          <p:cNvSpPr>
            <a:spLocks noGrp="1"/>
          </p:cNvSpPr>
          <p:nvPr>
            <p:ph type="title"/>
          </p:nvPr>
        </p:nvSpPr>
        <p:spPr/>
        <p:txBody>
          <a:bodyPr/>
          <a:lstStyle/>
          <a:p>
            <a:r>
              <a:rPr lang="en-US" dirty="0"/>
              <a:t>Ray for Python</a:t>
            </a:r>
          </a:p>
        </p:txBody>
      </p:sp>
      <p:sp>
        <p:nvSpPr>
          <p:cNvPr id="3" name="Content Placeholder 2">
            <a:extLst>
              <a:ext uri="{FF2B5EF4-FFF2-40B4-BE49-F238E27FC236}">
                <a16:creationId xmlns:a16="http://schemas.microsoft.com/office/drawing/2014/main" id="{76D9B209-7742-71E4-897D-84AACF24DF43}"/>
              </a:ext>
            </a:extLst>
          </p:cNvPr>
          <p:cNvSpPr>
            <a:spLocks noGrp="1"/>
          </p:cNvSpPr>
          <p:nvPr>
            <p:ph idx="1"/>
          </p:nvPr>
        </p:nvSpPr>
        <p:spPr/>
        <p:txBody>
          <a:bodyPr>
            <a:normAutofit fontScale="70000" lnSpcReduction="20000"/>
          </a:bodyPr>
          <a:lstStyle/>
          <a:p>
            <a:pPr marL="0" indent="0">
              <a:buNone/>
            </a:pPr>
            <a:r>
              <a:rPr lang="en-US" dirty="0"/>
              <a:t>Ray is a distributed execution framework for Python, designed for machine learning and AI applications. It simplifies the development of parallel and distributed applications.</a:t>
            </a:r>
          </a:p>
          <a:p>
            <a:r>
              <a:rPr lang="en-US" b="1" dirty="0"/>
              <a:t>Flexible APIs</a:t>
            </a:r>
            <a:r>
              <a:rPr lang="en-US" dirty="0"/>
              <a:t>: Ray provides simple APIs to scale Python code from a single laptop to a cluster.</a:t>
            </a:r>
          </a:p>
          <a:p>
            <a:r>
              <a:rPr lang="en-US" b="1" dirty="0"/>
              <a:t>Actor model</a:t>
            </a:r>
            <a:r>
              <a:rPr lang="en-US" dirty="0"/>
              <a:t>: Supports an actor-based model for stateful computations.</a:t>
            </a:r>
          </a:p>
          <a:p>
            <a:r>
              <a:rPr lang="en-US" b="1" dirty="0"/>
              <a:t>Task parallelism</a:t>
            </a:r>
            <a:r>
              <a:rPr lang="en-US" dirty="0"/>
              <a:t>: Allows the parallel execution of tasks across a cluster of machines.</a:t>
            </a:r>
          </a:p>
          <a:p>
            <a:r>
              <a:rPr lang="en-US" b="1" dirty="0"/>
              <a:t>Integration with ML libraries</a:t>
            </a:r>
            <a:r>
              <a:rPr lang="en-US" dirty="0"/>
              <a:t>: Integrates seamlessly with popular machine learning libraries like TensorFlow and </a:t>
            </a:r>
            <a:r>
              <a:rPr lang="en-US" dirty="0" err="1"/>
              <a:t>PyTorch</a:t>
            </a:r>
            <a:r>
              <a:rPr lang="en-US" dirty="0"/>
              <a:t>.</a:t>
            </a:r>
          </a:p>
          <a:p>
            <a:pPr marL="0" indent="0">
              <a:buNone/>
            </a:pPr>
            <a:endParaRPr lang="en-US" dirty="0"/>
          </a:p>
          <a:p>
            <a:pPr marL="0" indent="0">
              <a:buNone/>
            </a:pPr>
            <a:r>
              <a:rPr lang="en-US" dirty="0"/>
              <a:t>Example applications</a:t>
            </a:r>
          </a:p>
          <a:p>
            <a:pPr lvl="1"/>
            <a:r>
              <a:rPr lang="en-US" b="1" dirty="0"/>
              <a:t>Machine learning</a:t>
            </a:r>
            <a:r>
              <a:rPr lang="en-US" dirty="0"/>
              <a:t>: Ray is widely used in </a:t>
            </a:r>
            <a:r>
              <a:rPr lang="en-US" dirty="0">
                <a:hlinkClick r:id="rId2"/>
              </a:rPr>
              <a:t>machine learning </a:t>
            </a:r>
            <a:r>
              <a:rPr lang="en-US" dirty="0"/>
              <a:t>workflows for training and hyperparameter tuning. E.g., ChatGPT training.</a:t>
            </a:r>
          </a:p>
          <a:p>
            <a:pPr lvl="1"/>
            <a:r>
              <a:rPr lang="en-US" b="1" dirty="0"/>
              <a:t>Data processing</a:t>
            </a:r>
            <a:r>
              <a:rPr lang="en-US" dirty="0"/>
              <a:t>: Suitable for large-scale data processing tasks requiring distributed computation.</a:t>
            </a:r>
          </a:p>
          <a:p>
            <a:pPr lvl="1"/>
            <a:r>
              <a:rPr lang="en-US" b="1" dirty="0"/>
              <a:t>Reinforcement learning</a:t>
            </a:r>
            <a:r>
              <a:rPr lang="en-US" dirty="0"/>
              <a:t>: Its ability to handle massive parallelism makes it ideal for reinforcement learning experiments.</a:t>
            </a:r>
          </a:p>
        </p:txBody>
      </p:sp>
    </p:spTree>
    <p:extLst>
      <p:ext uri="{BB962C8B-B14F-4D97-AF65-F5344CB8AC3E}">
        <p14:creationId xmlns:p14="http://schemas.microsoft.com/office/powerpoint/2010/main" val="165700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8CCC-B77B-2E84-7195-9F8767947D31}"/>
              </a:ext>
            </a:extLst>
          </p:cNvPr>
          <p:cNvSpPr>
            <a:spLocks noGrp="1"/>
          </p:cNvSpPr>
          <p:nvPr>
            <p:ph type="title"/>
          </p:nvPr>
        </p:nvSpPr>
        <p:spPr/>
        <p:txBody>
          <a:bodyPr/>
          <a:lstStyle/>
          <a:p>
            <a:r>
              <a:rPr lang="en-US" dirty="0"/>
              <a:t>Case studies and real-world examples</a:t>
            </a:r>
          </a:p>
        </p:txBody>
      </p:sp>
      <p:sp>
        <p:nvSpPr>
          <p:cNvPr id="3" name="Content Placeholder 2">
            <a:extLst>
              <a:ext uri="{FF2B5EF4-FFF2-40B4-BE49-F238E27FC236}">
                <a16:creationId xmlns:a16="http://schemas.microsoft.com/office/drawing/2014/main" id="{04350F8B-82F0-6EB3-6FB4-35B8F9EC7E46}"/>
              </a:ext>
            </a:extLst>
          </p:cNvPr>
          <p:cNvSpPr>
            <a:spLocks noGrp="1"/>
          </p:cNvSpPr>
          <p:nvPr>
            <p:ph idx="1"/>
          </p:nvPr>
        </p:nvSpPr>
        <p:spPr/>
        <p:txBody>
          <a:bodyPr>
            <a:normAutofit fontScale="92500"/>
          </a:bodyPr>
          <a:lstStyle/>
          <a:p>
            <a:r>
              <a:rPr lang="en-US" b="1" dirty="0"/>
              <a:t>Telecommunications</a:t>
            </a:r>
          </a:p>
          <a:p>
            <a:pPr lvl="1"/>
            <a:r>
              <a:rPr lang="en-US" b="1" dirty="0"/>
              <a:t>Erlang/OTP</a:t>
            </a:r>
            <a:r>
              <a:rPr lang="en-US" dirty="0"/>
              <a:t>: Originally designed for the telecom industry, Erlang powers large-scale systems like telephone exchanges. Ericsson’s AXD301 switch is a notable example, handling millions of calls simultaneously with high reliability.</a:t>
            </a:r>
          </a:p>
          <a:p>
            <a:r>
              <a:rPr lang="en-US" b="1" dirty="0"/>
              <a:t>Gaming</a:t>
            </a:r>
          </a:p>
          <a:p>
            <a:pPr lvl="1"/>
            <a:r>
              <a:rPr lang="en-US" b="1" dirty="0"/>
              <a:t>Halo 4</a:t>
            </a:r>
            <a:r>
              <a:rPr lang="en-US" dirty="0"/>
              <a:t>: Microsoft’s Orleans framework was used to build the cloud services for Halo 4. It managed millions of concurrent players by distributing game state across a cluster of servers, ensuring seamless and scalable gameplay.</a:t>
            </a:r>
          </a:p>
          <a:p>
            <a:r>
              <a:rPr lang="en-US" b="1" dirty="0"/>
              <a:t>Financial services</a:t>
            </a:r>
          </a:p>
          <a:p>
            <a:pPr lvl="1"/>
            <a:r>
              <a:rPr lang="en-US" b="1" dirty="0"/>
              <a:t>Credit Suisse</a:t>
            </a:r>
            <a:r>
              <a:rPr lang="en-US" dirty="0"/>
              <a:t>: Uses the </a:t>
            </a:r>
            <a:r>
              <a:rPr lang="en-US" dirty="0">
                <a:hlinkClick r:id="rId2"/>
              </a:rPr>
              <a:t>Akka framework </a:t>
            </a:r>
            <a:r>
              <a:rPr lang="en-US" dirty="0"/>
              <a:t>to handle high-frequency trading and risk analysis. The Actor Model helps in processing large volumes of transactions with low latency and high reliability.</a:t>
            </a:r>
          </a:p>
          <a:p>
            <a:endParaRPr lang="en-US" dirty="0"/>
          </a:p>
          <a:p>
            <a:endParaRPr lang="en-US" dirty="0"/>
          </a:p>
        </p:txBody>
      </p:sp>
    </p:spTree>
    <p:extLst>
      <p:ext uri="{BB962C8B-B14F-4D97-AF65-F5344CB8AC3E}">
        <p14:creationId xmlns:p14="http://schemas.microsoft.com/office/powerpoint/2010/main" val="3639431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06DE5C-E961-74F7-05F3-307CA5D14162}"/>
              </a:ext>
            </a:extLst>
          </p:cNvPr>
          <p:cNvSpPr>
            <a:spLocks noGrp="1"/>
          </p:cNvSpPr>
          <p:nvPr>
            <p:ph type="title"/>
          </p:nvPr>
        </p:nvSpPr>
        <p:spPr/>
        <p:txBody>
          <a:bodyPr/>
          <a:lstStyle/>
          <a:p>
            <a:r>
              <a:rPr lang="en-US" dirty="0"/>
              <a:t>BACKUP</a:t>
            </a:r>
          </a:p>
        </p:txBody>
      </p:sp>
      <p:sp>
        <p:nvSpPr>
          <p:cNvPr id="7" name="Text Placeholder 6">
            <a:extLst>
              <a:ext uri="{FF2B5EF4-FFF2-40B4-BE49-F238E27FC236}">
                <a16:creationId xmlns:a16="http://schemas.microsoft.com/office/drawing/2014/main" id="{17386DAF-2690-69CF-7890-2796BCFA7D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67378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9441-4821-B0B8-F52D-D25621E5DE6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DABC7D0-656A-71C4-6E73-40A95D261C8B}"/>
              </a:ext>
            </a:extLst>
          </p:cNvPr>
          <p:cNvPicPr>
            <a:picLocks noGrp="1" noChangeAspect="1"/>
          </p:cNvPicPr>
          <p:nvPr>
            <p:ph idx="1"/>
          </p:nvPr>
        </p:nvPicPr>
        <p:blipFill>
          <a:blip r:embed="rId2"/>
          <a:stretch>
            <a:fillRect/>
          </a:stretch>
        </p:blipFill>
        <p:spPr>
          <a:xfrm>
            <a:off x="2784195" y="1825625"/>
            <a:ext cx="6468304" cy="4667250"/>
          </a:xfrm>
        </p:spPr>
      </p:pic>
    </p:spTree>
    <p:extLst>
      <p:ext uri="{BB962C8B-B14F-4D97-AF65-F5344CB8AC3E}">
        <p14:creationId xmlns:p14="http://schemas.microsoft.com/office/powerpoint/2010/main" val="175197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383B-B8C1-2A2A-0632-6E1F1043B080}"/>
              </a:ext>
            </a:extLst>
          </p:cNvPr>
          <p:cNvSpPr>
            <a:spLocks noGrp="1"/>
          </p:cNvSpPr>
          <p:nvPr>
            <p:ph type="title"/>
          </p:nvPr>
        </p:nvSpPr>
        <p:spPr/>
        <p:txBody>
          <a:bodyPr/>
          <a:lstStyle/>
          <a:p>
            <a:r>
              <a:rPr lang="en-US" dirty="0"/>
              <a:t>Going Very Large</a:t>
            </a:r>
          </a:p>
        </p:txBody>
      </p:sp>
      <p:sp>
        <p:nvSpPr>
          <p:cNvPr id="3" name="Content Placeholder 2">
            <a:extLst>
              <a:ext uri="{FF2B5EF4-FFF2-40B4-BE49-F238E27FC236}">
                <a16:creationId xmlns:a16="http://schemas.microsoft.com/office/drawing/2014/main" id="{D82D06AA-4599-5D05-6E5F-9C7CF39E87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7066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428-4ACB-683D-9C22-A392559CA3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E14616-E0CB-C485-5403-0672E9626DB4}"/>
              </a:ext>
            </a:extLst>
          </p:cNvPr>
          <p:cNvSpPr>
            <a:spLocks noGrp="1"/>
          </p:cNvSpPr>
          <p:nvPr>
            <p:ph idx="1"/>
          </p:nvPr>
        </p:nvSpPr>
        <p:spPr/>
        <p:txBody>
          <a:bodyPr/>
          <a:lstStyle/>
          <a:p>
            <a:endParaRPr lang="en-US" dirty="0"/>
          </a:p>
        </p:txBody>
      </p:sp>
      <p:pic>
        <p:nvPicPr>
          <p:cNvPr id="1026" name="Picture 2" descr="The Actor Model">
            <a:extLst>
              <a:ext uri="{FF2B5EF4-FFF2-40B4-BE49-F238E27FC236}">
                <a16:creationId xmlns:a16="http://schemas.microsoft.com/office/drawing/2014/main" id="{3B12F2CA-8760-765F-7B86-41CE47128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0"/>
            <a:ext cx="60102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76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103A-BE37-E6AA-D65F-224A554EDE67}"/>
              </a:ext>
            </a:extLst>
          </p:cNvPr>
          <p:cNvSpPr>
            <a:spLocks noGrp="1"/>
          </p:cNvSpPr>
          <p:nvPr>
            <p:ph type="title"/>
          </p:nvPr>
        </p:nvSpPr>
        <p:spPr/>
        <p:txBody>
          <a:bodyPr/>
          <a:lstStyle/>
          <a:p>
            <a:r>
              <a:rPr lang="en-US" dirty="0"/>
              <a:t>What is a distributed system?</a:t>
            </a:r>
          </a:p>
        </p:txBody>
      </p:sp>
      <p:sp>
        <p:nvSpPr>
          <p:cNvPr id="3" name="Content Placeholder 2">
            <a:extLst>
              <a:ext uri="{FF2B5EF4-FFF2-40B4-BE49-F238E27FC236}">
                <a16:creationId xmlns:a16="http://schemas.microsoft.com/office/drawing/2014/main" id="{5ED46BBD-5AB2-EC7E-EB1C-BB9C79A69192}"/>
              </a:ext>
            </a:extLst>
          </p:cNvPr>
          <p:cNvSpPr>
            <a:spLocks noGrp="1"/>
          </p:cNvSpPr>
          <p:nvPr>
            <p:ph idx="1"/>
          </p:nvPr>
        </p:nvSpPr>
        <p:spPr/>
        <p:txBody>
          <a:bodyPr/>
          <a:lstStyle/>
          <a:p>
            <a:pPr marL="0" indent="0">
              <a:buNone/>
            </a:pPr>
            <a:r>
              <a:rPr lang="en-US" b="1" dirty="0"/>
              <a:t>A distributed system is a collection of autonomous computing elements that appears as a single coherent system to the users.</a:t>
            </a:r>
          </a:p>
          <a:p>
            <a:pPr marL="0" indent="0">
              <a:buNone/>
            </a:pPr>
            <a:endParaRPr lang="en-US" b="1" dirty="0"/>
          </a:p>
          <a:p>
            <a:r>
              <a:rPr lang="en-US" b="1" dirty="0"/>
              <a:t>Collection of autonomous computing units</a:t>
            </a:r>
          </a:p>
          <a:p>
            <a:pPr lvl="1"/>
            <a:r>
              <a:rPr lang="en-US" dirty="0"/>
              <a:t>Consists of heterogeneous nodes acting independently of each other.</a:t>
            </a:r>
          </a:p>
          <a:p>
            <a:pPr lvl="1"/>
            <a:r>
              <a:rPr lang="en-US" dirty="0"/>
              <a:t>Nodes programmed to achieve common goals via exchanging messages.</a:t>
            </a:r>
          </a:p>
          <a:p>
            <a:r>
              <a:rPr lang="en-US" b="1" dirty="0"/>
              <a:t>Single coherent system</a:t>
            </a:r>
          </a:p>
          <a:p>
            <a:pPr lvl="1"/>
            <a:r>
              <a:rPr lang="en-US" dirty="0"/>
              <a:t>A system is coherent if it behaves according to expectations regardless of the where/when/how the interaction with a collection of nodes takes place.</a:t>
            </a:r>
          </a:p>
        </p:txBody>
      </p:sp>
    </p:spTree>
    <p:extLst>
      <p:ext uri="{BB962C8B-B14F-4D97-AF65-F5344CB8AC3E}">
        <p14:creationId xmlns:p14="http://schemas.microsoft.com/office/powerpoint/2010/main" val="1366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F32E-913D-9136-588E-1B1B69E30555}"/>
              </a:ext>
            </a:extLst>
          </p:cNvPr>
          <p:cNvSpPr>
            <a:spLocks noGrp="1"/>
          </p:cNvSpPr>
          <p:nvPr>
            <p:ph type="title"/>
          </p:nvPr>
        </p:nvSpPr>
        <p:spPr/>
        <p:txBody>
          <a:bodyPr/>
          <a:lstStyle/>
          <a:p>
            <a:r>
              <a:rPr lang="en-US" dirty="0"/>
              <a:t>Design goals: when to build a distributed system?</a:t>
            </a:r>
          </a:p>
        </p:txBody>
      </p:sp>
      <p:sp>
        <p:nvSpPr>
          <p:cNvPr id="3" name="Content Placeholder 2">
            <a:extLst>
              <a:ext uri="{FF2B5EF4-FFF2-40B4-BE49-F238E27FC236}">
                <a16:creationId xmlns:a16="http://schemas.microsoft.com/office/drawing/2014/main" id="{06B537C0-4739-50AB-CC7C-54AA2607C1F8}"/>
              </a:ext>
            </a:extLst>
          </p:cNvPr>
          <p:cNvSpPr>
            <a:spLocks noGrp="1"/>
          </p:cNvSpPr>
          <p:nvPr>
            <p:ph idx="1"/>
          </p:nvPr>
        </p:nvSpPr>
        <p:spPr/>
        <p:txBody>
          <a:bodyPr>
            <a:normAutofit/>
          </a:bodyPr>
          <a:lstStyle/>
          <a:p>
            <a:r>
              <a:rPr lang="en-US" b="1" dirty="0"/>
              <a:t>Supporting resource sharing</a:t>
            </a:r>
          </a:p>
          <a:p>
            <a:pPr lvl="1"/>
            <a:r>
              <a:rPr lang="en-US" dirty="0"/>
              <a:t>Provide </a:t>
            </a:r>
            <a:r>
              <a:rPr lang="en-US" b="1" dirty="0"/>
              <a:t>easy access </a:t>
            </a:r>
            <a:r>
              <a:rPr lang="en-US" dirty="0"/>
              <a:t>to a resource (peripherals, storage, data, services, network, etc.). Problem example: collaborative information exchange (e.g., simultaneous files editing) or file-sharing (e.g., BitTorrent).</a:t>
            </a:r>
          </a:p>
          <a:p>
            <a:r>
              <a:rPr lang="en-US" b="1" dirty="0"/>
              <a:t>Transparent resource distribution</a:t>
            </a:r>
          </a:p>
          <a:p>
            <a:pPr lvl="1"/>
            <a:r>
              <a:rPr lang="en-US" dirty="0"/>
              <a:t>Making processes or resources (an </a:t>
            </a:r>
            <a:r>
              <a:rPr lang="en-US" i="1" dirty="0"/>
              <a:t>object</a:t>
            </a:r>
            <a:r>
              <a:rPr lang="en-US" dirty="0"/>
              <a:t>) distribution </a:t>
            </a:r>
            <a:r>
              <a:rPr lang="en-US" b="1" dirty="0"/>
              <a:t>invisible</a:t>
            </a:r>
            <a:r>
              <a:rPr lang="en-US" dirty="0"/>
              <a:t> to the user. Examples include </a:t>
            </a:r>
            <a:r>
              <a:rPr lang="en-US" b="1" dirty="0"/>
              <a:t>access</a:t>
            </a:r>
            <a:r>
              <a:rPr lang="en-US" dirty="0"/>
              <a:t> transparency (e.g., hiding machine architecture or OS details), </a:t>
            </a:r>
            <a:r>
              <a:rPr lang="en-US" b="1" dirty="0"/>
              <a:t>replication</a:t>
            </a:r>
            <a:r>
              <a:rPr lang="en-US" dirty="0"/>
              <a:t> transparency (e.g., Facebook servers), </a:t>
            </a:r>
            <a:r>
              <a:rPr lang="en-US" b="1" dirty="0"/>
              <a:t>failure</a:t>
            </a:r>
            <a:r>
              <a:rPr lang="en-US" dirty="0"/>
              <a:t> transparency (an application does not notice a node failure as it is automatically recovered), etc.</a:t>
            </a:r>
          </a:p>
          <a:p>
            <a:endParaRPr lang="en-US" dirty="0"/>
          </a:p>
        </p:txBody>
      </p:sp>
    </p:spTree>
    <p:extLst>
      <p:ext uri="{BB962C8B-B14F-4D97-AF65-F5344CB8AC3E}">
        <p14:creationId xmlns:p14="http://schemas.microsoft.com/office/powerpoint/2010/main" val="283598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1650-4EF9-B158-35D9-FB8A6A1977E4}"/>
              </a:ext>
            </a:extLst>
          </p:cNvPr>
          <p:cNvSpPr>
            <a:spLocks noGrp="1"/>
          </p:cNvSpPr>
          <p:nvPr>
            <p:ph type="title"/>
          </p:nvPr>
        </p:nvSpPr>
        <p:spPr/>
        <p:txBody>
          <a:bodyPr/>
          <a:lstStyle/>
          <a:p>
            <a:r>
              <a:rPr lang="en-US" dirty="0"/>
              <a:t>Design goals: when to build a distributed system? (2)</a:t>
            </a:r>
          </a:p>
        </p:txBody>
      </p:sp>
      <p:sp>
        <p:nvSpPr>
          <p:cNvPr id="3" name="Content Placeholder 2">
            <a:extLst>
              <a:ext uri="{FF2B5EF4-FFF2-40B4-BE49-F238E27FC236}">
                <a16:creationId xmlns:a16="http://schemas.microsoft.com/office/drawing/2014/main" id="{4B7DF76F-9040-6D09-7A1E-9441528E053B}"/>
              </a:ext>
            </a:extLst>
          </p:cNvPr>
          <p:cNvSpPr>
            <a:spLocks noGrp="1"/>
          </p:cNvSpPr>
          <p:nvPr>
            <p:ph idx="1"/>
          </p:nvPr>
        </p:nvSpPr>
        <p:spPr/>
        <p:txBody>
          <a:bodyPr>
            <a:normAutofit fontScale="92500" lnSpcReduction="20000"/>
          </a:bodyPr>
          <a:lstStyle/>
          <a:p>
            <a:r>
              <a:rPr lang="en-US" b="1" dirty="0"/>
              <a:t>System scalability</a:t>
            </a:r>
          </a:p>
          <a:p>
            <a:pPr lvl="1"/>
            <a:r>
              <a:rPr lang="en-US" dirty="0"/>
              <a:t>At different levels: </a:t>
            </a:r>
            <a:r>
              <a:rPr lang="en-US" b="1" dirty="0"/>
              <a:t>size</a:t>
            </a:r>
            <a:r>
              <a:rPr lang="en-US" dirty="0"/>
              <a:t> (add resources with no performance loss), </a:t>
            </a:r>
            <a:r>
              <a:rPr lang="en-US" b="1" dirty="0"/>
              <a:t>geographical</a:t>
            </a:r>
            <a:r>
              <a:rPr lang="en-US" dirty="0"/>
              <a:t> (resources lay apart, no communication delays), </a:t>
            </a:r>
            <a:r>
              <a:rPr lang="en-US" b="1" dirty="0"/>
              <a:t>administrative</a:t>
            </a:r>
            <a:r>
              <a:rPr lang="en-US" dirty="0"/>
              <a:t> (system is still manageable despite spanning independent administrative orgs) scalability.</a:t>
            </a:r>
          </a:p>
          <a:p>
            <a:pPr lvl="1"/>
            <a:r>
              <a:rPr lang="en-US" dirty="0"/>
              <a:t>Scaling by: hiding communication latencies (e.g., async), partitioning and distribution (e.g., hierarchy of DNS), replication (e.g., caching).</a:t>
            </a:r>
          </a:p>
          <a:p>
            <a:r>
              <a:rPr lang="en-US" b="1" dirty="0"/>
              <a:t>System openness</a:t>
            </a:r>
          </a:p>
          <a:p>
            <a:pPr lvl="1"/>
            <a:r>
              <a:rPr lang="en-US" dirty="0"/>
              <a:t>Components </a:t>
            </a:r>
            <a:r>
              <a:rPr lang="en-US" b="1" dirty="0"/>
              <a:t>adhere to standards </a:t>
            </a:r>
            <a:r>
              <a:rPr lang="en-US" dirty="0"/>
              <a:t>that describe syntax and semantics of services’ interfaces. Specifications must be </a:t>
            </a:r>
            <a:r>
              <a:rPr lang="en-US" b="1" dirty="0"/>
              <a:t>complete</a:t>
            </a:r>
            <a:r>
              <a:rPr lang="en-US" i="1" dirty="0"/>
              <a:t> </a:t>
            </a:r>
            <a:r>
              <a:rPr lang="en-US" dirty="0"/>
              <a:t>(enough information for implementation)</a:t>
            </a:r>
            <a:r>
              <a:rPr lang="en-US" i="1" dirty="0"/>
              <a:t> </a:t>
            </a:r>
            <a:r>
              <a:rPr lang="en-US" dirty="0"/>
              <a:t>and </a:t>
            </a:r>
            <a:r>
              <a:rPr lang="en-US" b="1" dirty="0"/>
              <a:t>neutral</a:t>
            </a:r>
            <a:r>
              <a:rPr lang="en-US" i="1" dirty="0"/>
              <a:t> </a:t>
            </a:r>
            <a:r>
              <a:rPr lang="en-US" dirty="0"/>
              <a:t>(specification does not prescribe what an implementation should look like).</a:t>
            </a:r>
            <a:endParaRPr lang="en-US" i="1" dirty="0"/>
          </a:p>
          <a:p>
            <a:pPr lvl="1"/>
            <a:r>
              <a:rPr lang="en-US" b="1" dirty="0"/>
              <a:t>Interoperability</a:t>
            </a:r>
            <a:r>
              <a:rPr lang="en-US" dirty="0"/>
              <a:t> (different implementations can co-exist), </a:t>
            </a:r>
            <a:r>
              <a:rPr lang="en-US" b="1" dirty="0"/>
              <a:t>portability </a:t>
            </a:r>
            <a:r>
              <a:rPr lang="en-US" dirty="0"/>
              <a:t>(can an application developed for system A run on system B), and </a:t>
            </a:r>
            <a:r>
              <a:rPr lang="en-US" b="1" dirty="0"/>
              <a:t>extensibility </a:t>
            </a:r>
            <a:r>
              <a:rPr lang="en-US" dirty="0"/>
              <a:t>(system can be configured out of different components, possibly, from different vendors).</a:t>
            </a:r>
          </a:p>
          <a:p>
            <a:endParaRPr lang="en-US" dirty="0"/>
          </a:p>
        </p:txBody>
      </p:sp>
    </p:spTree>
    <p:extLst>
      <p:ext uri="{BB962C8B-B14F-4D97-AF65-F5344CB8AC3E}">
        <p14:creationId xmlns:p14="http://schemas.microsoft.com/office/powerpoint/2010/main" val="422640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E2FF-F890-C0EB-7BD3-4DD21B729FD7}"/>
              </a:ext>
            </a:extLst>
          </p:cNvPr>
          <p:cNvSpPr>
            <a:spLocks noGrp="1"/>
          </p:cNvSpPr>
          <p:nvPr>
            <p:ph type="title"/>
          </p:nvPr>
        </p:nvSpPr>
        <p:spPr/>
        <p:txBody>
          <a:bodyPr/>
          <a:lstStyle/>
          <a:p>
            <a:r>
              <a:rPr lang="en-US" dirty="0"/>
              <a:t>Common false assumptions</a:t>
            </a:r>
          </a:p>
        </p:txBody>
      </p:sp>
      <p:sp>
        <p:nvSpPr>
          <p:cNvPr id="3" name="Content Placeholder 2">
            <a:extLst>
              <a:ext uri="{FF2B5EF4-FFF2-40B4-BE49-F238E27FC236}">
                <a16:creationId xmlns:a16="http://schemas.microsoft.com/office/drawing/2014/main" id="{4D00C13E-6168-1B1C-A6ED-C7C11E3C35CE}"/>
              </a:ext>
            </a:extLst>
          </p:cNvPr>
          <p:cNvSpPr>
            <a:spLocks noGrp="1"/>
          </p:cNvSpPr>
          <p:nvPr>
            <p:ph idx="1"/>
          </p:nvPr>
        </p:nvSpPr>
        <p:spPr/>
        <p:txBody>
          <a:bodyPr>
            <a:normAutofit fontScale="92500" lnSpcReduction="20000"/>
          </a:bodyPr>
          <a:lstStyle/>
          <a:p>
            <a:pPr marL="0" indent="0">
              <a:buNone/>
            </a:pPr>
            <a:r>
              <a:rPr lang="en-US" dirty="0"/>
              <a:t>Formulated by Peter </a:t>
            </a:r>
            <a:r>
              <a:rPr lang="en-US"/>
              <a:t>Deutsch and </a:t>
            </a:r>
            <a:r>
              <a:rPr lang="en-US" dirty="0"/>
              <a:t>James Gosling (Sun Microsystems), a list of flawed assumptions people make when creating their first distributed system:</a:t>
            </a:r>
          </a:p>
          <a:p>
            <a:r>
              <a:rPr lang="en-US" dirty="0"/>
              <a:t>The network is reliable</a:t>
            </a:r>
          </a:p>
          <a:p>
            <a:r>
              <a:rPr lang="en-US" dirty="0"/>
              <a:t>The network is secure</a:t>
            </a:r>
          </a:p>
          <a:p>
            <a:r>
              <a:rPr lang="en-US" dirty="0"/>
              <a:t>The network is homogeneous</a:t>
            </a:r>
          </a:p>
          <a:p>
            <a:r>
              <a:rPr lang="en-US" dirty="0"/>
              <a:t>The topology doesn’t change</a:t>
            </a:r>
          </a:p>
          <a:p>
            <a:r>
              <a:rPr lang="en-US" dirty="0"/>
              <a:t>Latency is zero</a:t>
            </a:r>
          </a:p>
          <a:p>
            <a:r>
              <a:rPr lang="en-US" dirty="0"/>
              <a:t>Bandwidth is infinite</a:t>
            </a:r>
          </a:p>
          <a:p>
            <a:r>
              <a:rPr lang="en-US" dirty="0"/>
              <a:t>Transport cost is zero</a:t>
            </a:r>
          </a:p>
          <a:p>
            <a:r>
              <a:rPr lang="en-US" dirty="0"/>
              <a:t>There is one administrator</a:t>
            </a:r>
          </a:p>
        </p:txBody>
      </p:sp>
    </p:spTree>
    <p:extLst>
      <p:ext uri="{BB962C8B-B14F-4D97-AF65-F5344CB8AC3E}">
        <p14:creationId xmlns:p14="http://schemas.microsoft.com/office/powerpoint/2010/main" val="108775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85CB-2D4A-F2F4-A278-5D9A41B21482}"/>
              </a:ext>
            </a:extLst>
          </p:cNvPr>
          <p:cNvSpPr>
            <a:spLocks noGrp="1"/>
          </p:cNvSpPr>
          <p:nvPr>
            <p:ph type="title"/>
          </p:nvPr>
        </p:nvSpPr>
        <p:spPr/>
        <p:txBody>
          <a:bodyPr/>
          <a:lstStyle/>
          <a:p>
            <a:r>
              <a:rPr lang="en-US" b="0" i="0" dirty="0">
                <a:solidFill>
                  <a:srgbClr val="000000"/>
                </a:solidFill>
                <a:effectLst/>
              </a:rPr>
              <a:t>Introduction to Actor Model</a:t>
            </a:r>
            <a:endParaRPr lang="en-US" dirty="0"/>
          </a:p>
        </p:txBody>
      </p:sp>
      <p:sp>
        <p:nvSpPr>
          <p:cNvPr id="3" name="Content Placeholder 2">
            <a:extLst>
              <a:ext uri="{FF2B5EF4-FFF2-40B4-BE49-F238E27FC236}">
                <a16:creationId xmlns:a16="http://schemas.microsoft.com/office/drawing/2014/main" id="{A88A5A41-0C73-1A69-1364-A5D47C9F52C6}"/>
              </a:ext>
            </a:extLst>
          </p:cNvPr>
          <p:cNvSpPr>
            <a:spLocks noGrp="1"/>
          </p:cNvSpPr>
          <p:nvPr>
            <p:ph idx="1"/>
          </p:nvPr>
        </p:nvSpPr>
        <p:spPr/>
        <p:txBody>
          <a:bodyPr/>
          <a:lstStyle/>
          <a:p>
            <a:r>
              <a:rPr lang="en-US" b="0" i="0" dirty="0">
                <a:solidFill>
                  <a:srgbClr val="000000"/>
                </a:solidFill>
                <a:effectLst/>
              </a:rPr>
              <a:t>The </a:t>
            </a:r>
            <a:r>
              <a:rPr lang="en-US" b="1" i="0" dirty="0">
                <a:solidFill>
                  <a:srgbClr val="000000"/>
                </a:solidFill>
                <a:effectLst/>
              </a:rPr>
              <a:t>Actor Model </a:t>
            </a:r>
            <a:r>
              <a:rPr lang="en-US" b="0" i="0" dirty="0">
                <a:solidFill>
                  <a:srgbClr val="000000"/>
                </a:solidFill>
                <a:effectLst/>
              </a:rPr>
              <a:t>is a conceptual framework for dealing with concurrent computation in distributed systems.</a:t>
            </a:r>
          </a:p>
          <a:p>
            <a:r>
              <a:rPr lang="en-US" b="0" i="0" dirty="0">
                <a:solidFill>
                  <a:srgbClr val="000000"/>
                </a:solidFill>
                <a:effectLst/>
              </a:rPr>
              <a:t>Originally developed in the 1970s by Carl Hewitt, Peter Bishop, and Richard Steiger, the Actor Model has gained renewed relevance in the era of multicore processors and cloud computing.</a:t>
            </a:r>
          </a:p>
          <a:p>
            <a:r>
              <a:rPr lang="en-US" b="0" i="0" dirty="0">
                <a:solidFill>
                  <a:srgbClr val="000000"/>
                </a:solidFill>
                <a:effectLst/>
              </a:rPr>
              <a:t>It provides a robust method for managing state, ensuring fault tolerance, and achieving high levels of concurrency.</a:t>
            </a:r>
            <a:endParaRPr lang="en-US" dirty="0"/>
          </a:p>
        </p:txBody>
      </p:sp>
    </p:spTree>
    <p:extLst>
      <p:ext uri="{BB962C8B-B14F-4D97-AF65-F5344CB8AC3E}">
        <p14:creationId xmlns:p14="http://schemas.microsoft.com/office/powerpoint/2010/main" val="362637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E8D7-D6BC-828A-0248-1936A65830BA}"/>
              </a:ext>
            </a:extLst>
          </p:cNvPr>
          <p:cNvSpPr>
            <a:spLocks noGrp="1"/>
          </p:cNvSpPr>
          <p:nvPr>
            <p:ph type="title"/>
          </p:nvPr>
        </p:nvSpPr>
        <p:spPr/>
        <p:txBody>
          <a:bodyPr/>
          <a:lstStyle/>
          <a:p>
            <a:r>
              <a:rPr lang="en-US" b="0" i="0" dirty="0">
                <a:solidFill>
                  <a:srgbClr val="000000"/>
                </a:solidFill>
                <a:effectLst/>
              </a:rPr>
              <a:t>What is the Actor Model?</a:t>
            </a:r>
            <a:endParaRPr lang="en-US" dirty="0"/>
          </a:p>
        </p:txBody>
      </p:sp>
      <p:sp>
        <p:nvSpPr>
          <p:cNvPr id="3" name="Content Placeholder 2">
            <a:extLst>
              <a:ext uri="{FF2B5EF4-FFF2-40B4-BE49-F238E27FC236}">
                <a16:creationId xmlns:a16="http://schemas.microsoft.com/office/drawing/2014/main" id="{4B1FB69D-2333-9043-DE32-820FF22D2767}"/>
              </a:ext>
            </a:extLst>
          </p:cNvPr>
          <p:cNvSpPr>
            <a:spLocks noGrp="1"/>
          </p:cNvSpPr>
          <p:nvPr>
            <p:ph idx="1"/>
          </p:nvPr>
        </p:nvSpPr>
        <p:spPr/>
        <p:txBody>
          <a:bodyPr/>
          <a:lstStyle/>
          <a:p>
            <a:pPr algn="l" fontAlgn="base"/>
            <a:r>
              <a:rPr lang="en-US" b="0" i="0" dirty="0">
                <a:solidFill>
                  <a:srgbClr val="000000"/>
                </a:solidFill>
                <a:effectLst/>
              </a:rPr>
              <a:t>The Actor Model is a mathematical model of concurrent computation that treats “actors” as the universal primitives of computation. An actor is a computational entity that, in response to a received message, can perform the following actions:</a:t>
            </a:r>
          </a:p>
          <a:p>
            <a:pPr marL="0" indent="0" algn="l" fontAlgn="base">
              <a:buNone/>
            </a:pPr>
            <a:endParaRPr lang="en-US" b="0" i="0" dirty="0">
              <a:solidFill>
                <a:srgbClr val="000000"/>
              </a:solidFill>
              <a:effectLst/>
            </a:endParaRPr>
          </a:p>
          <a:p>
            <a:pPr marL="514350" indent="-514350">
              <a:buFont typeface="+mj-lt"/>
              <a:buAutoNum type="arabicPeriod"/>
            </a:pPr>
            <a:r>
              <a:rPr lang="en-US" b="1" dirty="0"/>
              <a:t>Send a finite number of messages to other actors.</a:t>
            </a:r>
          </a:p>
          <a:p>
            <a:pPr marL="514350" indent="-514350">
              <a:buFont typeface="+mj-lt"/>
              <a:buAutoNum type="arabicPeriod"/>
            </a:pPr>
            <a:r>
              <a:rPr lang="en-US" b="1" dirty="0"/>
              <a:t>Create a finite number of new actors.</a:t>
            </a:r>
          </a:p>
          <a:p>
            <a:pPr marL="514350" indent="-514350">
              <a:buFont typeface="+mj-lt"/>
              <a:buAutoNum type="arabicPeriod"/>
            </a:pPr>
            <a:r>
              <a:rPr lang="en-US" b="1" dirty="0"/>
              <a:t>Designate the behavior to be used for the next message it receives.</a:t>
            </a:r>
          </a:p>
          <a:p>
            <a:pPr marL="0" indent="0">
              <a:buNone/>
            </a:pPr>
            <a:endParaRPr lang="en-US" dirty="0"/>
          </a:p>
        </p:txBody>
      </p:sp>
    </p:spTree>
    <p:extLst>
      <p:ext uri="{BB962C8B-B14F-4D97-AF65-F5344CB8AC3E}">
        <p14:creationId xmlns:p14="http://schemas.microsoft.com/office/powerpoint/2010/main" val="3691440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otalTime>2286</TotalTime>
  <Words>2968</Words>
  <Application>Microsoft Office PowerPoint</Application>
  <PresentationFormat>Widescreen</PresentationFormat>
  <Paragraphs>174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Aptos</vt:lpstr>
      <vt:lpstr>Aptos Display</vt:lpstr>
      <vt:lpstr>Arial</vt:lpstr>
      <vt:lpstr>FFJiggerStdAngledFront</vt:lpstr>
      <vt:lpstr>Office Theme</vt:lpstr>
      <vt:lpstr>Principles of the Software Design</vt:lpstr>
      <vt:lpstr>Lecture 9</vt:lpstr>
      <vt:lpstr>Going Very Large</vt:lpstr>
      <vt:lpstr>What is a distributed system?</vt:lpstr>
      <vt:lpstr>Design goals: when to build a distributed system?</vt:lpstr>
      <vt:lpstr>Design goals: when to build a distributed system? (2)</vt:lpstr>
      <vt:lpstr>Common false assumptions</vt:lpstr>
      <vt:lpstr>Introduction to Actor Model</vt:lpstr>
      <vt:lpstr>What is the Actor Model?</vt:lpstr>
      <vt:lpstr>Historical context and origin</vt:lpstr>
      <vt:lpstr>Key characteristics of Actors</vt:lpstr>
      <vt:lpstr>How the Actor Model works</vt:lpstr>
      <vt:lpstr>Explanation of Actors and their behavior</vt:lpstr>
      <vt:lpstr>Interaction between actors</vt:lpstr>
      <vt:lpstr>Lifecycle of an Actor</vt:lpstr>
      <vt:lpstr>Concurrency and isolation in the Actor Model</vt:lpstr>
      <vt:lpstr>Benefits of the Actor Model</vt:lpstr>
      <vt:lpstr>Benefits of the Actor Model (2)</vt:lpstr>
      <vt:lpstr>Benefits of the Actor Model (3)</vt:lpstr>
      <vt:lpstr>Real-world scenarios where the Actor Model excels</vt:lpstr>
      <vt:lpstr>Erlang</vt:lpstr>
      <vt:lpstr>Elixir</vt:lpstr>
      <vt:lpstr>Pony</vt:lpstr>
      <vt:lpstr>Akka for Scala and Java</vt:lpstr>
      <vt:lpstr>Orleans for .NET</vt:lpstr>
      <vt:lpstr>Ray for Python</vt:lpstr>
      <vt:lpstr>Case studies and real-world examples</vt:lpstr>
      <vt:lpstr>BACKUP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Kurapov, Petr A</dc:creator>
  <cp:lastModifiedBy>Kurapov, Petr A</cp:lastModifiedBy>
  <cp:revision>8</cp:revision>
  <dcterms:created xsi:type="dcterms:W3CDTF">2025-01-14T14:02:16Z</dcterms:created>
  <dcterms:modified xsi:type="dcterms:W3CDTF">2025-02-28T13:05:49Z</dcterms:modified>
</cp:coreProperties>
</file>