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68" r:id="rId2"/>
    <p:sldId id="298" r:id="rId3"/>
    <p:sldId id="299" r:id="rId4"/>
    <p:sldId id="301" r:id="rId5"/>
    <p:sldId id="304" r:id="rId6"/>
    <p:sldId id="308" r:id="rId7"/>
    <p:sldId id="313" r:id="rId8"/>
    <p:sldId id="300" r:id="rId9"/>
    <p:sldId id="303" r:id="rId10"/>
    <p:sldId id="302" r:id="rId11"/>
    <p:sldId id="306" r:id="rId12"/>
    <p:sldId id="309" r:id="rId13"/>
    <p:sldId id="310" r:id="rId14"/>
    <p:sldId id="307" r:id="rId15"/>
    <p:sldId id="311" r:id="rId16"/>
    <p:sldId id="314" r:id="rId17"/>
    <p:sldId id="315" r:id="rId18"/>
    <p:sldId id="316" r:id="rId19"/>
    <p:sldId id="321" r:id="rId20"/>
    <p:sldId id="317" r:id="rId21"/>
    <p:sldId id="319" r:id="rId22"/>
    <p:sldId id="320" r:id="rId23"/>
    <p:sldId id="325" r:id="rId24"/>
    <p:sldId id="318" r:id="rId25"/>
    <p:sldId id="327" r:id="rId26"/>
    <p:sldId id="323" r:id="rId27"/>
    <p:sldId id="328" r:id="rId28"/>
    <p:sldId id="322" r:id="rId29"/>
    <p:sldId id="324" r:id="rId30"/>
    <p:sldId id="326" r:id="rId31"/>
    <p:sldId id="312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0F62EA-83EF-43A7-B82D-213DF821BB50}" v="495" dt="2025-02-09T16:27:16.818"/>
  </p1510:revLst>
</p1510:revInfo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155" autoAdjust="0"/>
  </p:normalViewPr>
  <p:slideViewPr>
    <p:cSldViewPr snapToGrid="0">
      <p:cViewPr>
        <p:scale>
          <a:sx n="200" d="100"/>
          <a:sy n="200" d="100"/>
        </p:scale>
        <p:origin x="2112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urapov, Petr A" userId="4f72f5bd-7121-44c3-86b2-1c510f75006f" providerId="ADAL" clId="{D50F62EA-83EF-43A7-B82D-213DF821BB50}"/>
    <pc:docChg chg="undo redo custSel addSld delSld modSld sldOrd">
      <pc:chgData name="Kurapov, Petr A" userId="4f72f5bd-7121-44c3-86b2-1c510f75006f" providerId="ADAL" clId="{D50F62EA-83EF-43A7-B82D-213DF821BB50}" dt="2025-02-09T16:27:33.184" v="17445" actId="14100"/>
      <pc:docMkLst>
        <pc:docMk/>
      </pc:docMkLst>
      <pc:sldChg chg="modSp mod">
        <pc:chgData name="Kurapov, Petr A" userId="4f72f5bd-7121-44c3-86b2-1c510f75006f" providerId="ADAL" clId="{D50F62EA-83EF-43A7-B82D-213DF821BB50}" dt="2025-02-04T12:07:35.742" v="19" actId="20577"/>
        <pc:sldMkLst>
          <pc:docMk/>
          <pc:sldMk cId="2244662498" sldId="298"/>
        </pc:sldMkLst>
        <pc:spChg chg="mod">
          <ac:chgData name="Kurapov, Petr A" userId="4f72f5bd-7121-44c3-86b2-1c510f75006f" providerId="ADAL" clId="{D50F62EA-83EF-43A7-B82D-213DF821BB50}" dt="2025-02-04T12:07:35.742" v="19" actId="20577"/>
          <ac:spMkLst>
            <pc:docMk/>
            <pc:sldMk cId="2244662498" sldId="298"/>
            <ac:spMk id="5" creationId="{5489B600-294E-65DF-EEDA-56F1669FF1E4}"/>
          </ac:spMkLst>
        </pc:spChg>
      </pc:sldChg>
      <pc:sldChg chg="modSp new mod">
        <pc:chgData name="Kurapov, Petr A" userId="4f72f5bd-7121-44c3-86b2-1c510f75006f" providerId="ADAL" clId="{D50F62EA-83EF-43A7-B82D-213DF821BB50}" dt="2025-02-09T15:06:38.074" v="13778" actId="20577"/>
        <pc:sldMkLst>
          <pc:docMk/>
          <pc:sldMk cId="3748530886" sldId="299"/>
        </pc:sldMkLst>
        <pc:spChg chg="mod">
          <ac:chgData name="Kurapov, Petr A" userId="4f72f5bd-7121-44c3-86b2-1c510f75006f" providerId="ADAL" clId="{D50F62EA-83EF-43A7-B82D-213DF821BB50}" dt="2025-02-04T12:07:42.250" v="26" actId="20577"/>
          <ac:spMkLst>
            <pc:docMk/>
            <pc:sldMk cId="3748530886" sldId="299"/>
            <ac:spMk id="2" creationId="{4B6FD08C-20C1-3326-3989-B2FBF6F9BE02}"/>
          </ac:spMkLst>
        </pc:spChg>
        <pc:spChg chg="mod">
          <ac:chgData name="Kurapov, Petr A" userId="4f72f5bd-7121-44c3-86b2-1c510f75006f" providerId="ADAL" clId="{D50F62EA-83EF-43A7-B82D-213DF821BB50}" dt="2025-02-09T15:06:38.074" v="13778" actId="20577"/>
          <ac:spMkLst>
            <pc:docMk/>
            <pc:sldMk cId="3748530886" sldId="299"/>
            <ac:spMk id="3" creationId="{FD1FBA22-FDE7-2794-C826-36E968765B4D}"/>
          </ac:spMkLst>
        </pc:spChg>
      </pc:sldChg>
      <pc:sldChg chg="addSp delSp modSp new mod modClrScheme chgLayout modNotesTx">
        <pc:chgData name="Kurapov, Petr A" userId="4f72f5bd-7121-44c3-86b2-1c510f75006f" providerId="ADAL" clId="{D50F62EA-83EF-43A7-B82D-213DF821BB50}" dt="2025-02-07T15:04:57.349" v="5715" actId="20577"/>
        <pc:sldMkLst>
          <pc:docMk/>
          <pc:sldMk cId="4222033107" sldId="300"/>
        </pc:sldMkLst>
        <pc:spChg chg="mod ord">
          <ac:chgData name="Kurapov, Petr A" userId="4f72f5bd-7121-44c3-86b2-1c510f75006f" providerId="ADAL" clId="{D50F62EA-83EF-43A7-B82D-213DF821BB50}" dt="2025-02-04T13:09:01.828" v="1083" actId="700"/>
          <ac:spMkLst>
            <pc:docMk/>
            <pc:sldMk cId="4222033107" sldId="300"/>
            <ac:spMk id="2" creationId="{BADC08E2-C77C-4305-D20F-DA569A0CC987}"/>
          </ac:spMkLst>
        </pc:spChg>
        <pc:spChg chg="mod ord">
          <ac:chgData name="Kurapov, Petr A" userId="4f72f5bd-7121-44c3-86b2-1c510f75006f" providerId="ADAL" clId="{D50F62EA-83EF-43A7-B82D-213DF821BB50}" dt="2025-02-07T15:04:57.349" v="5715" actId="20577"/>
          <ac:spMkLst>
            <pc:docMk/>
            <pc:sldMk cId="4222033107" sldId="300"/>
            <ac:spMk id="3" creationId="{C46E1277-F089-E885-FE99-6EF27BC98E25}"/>
          </ac:spMkLst>
        </pc:spChg>
        <pc:spChg chg="add mod">
          <ac:chgData name="Kurapov, Petr A" userId="4f72f5bd-7121-44c3-86b2-1c510f75006f" providerId="ADAL" clId="{D50F62EA-83EF-43A7-B82D-213DF821BB50}" dt="2025-02-04T13:09:54.994" v="1101" actId="1076"/>
          <ac:spMkLst>
            <pc:docMk/>
            <pc:sldMk cId="4222033107" sldId="300"/>
            <ac:spMk id="5" creationId="{DEE6F4D4-036E-D3C7-9DC4-DD5A262A2F07}"/>
          </ac:spMkLst>
        </pc:spChg>
        <pc:spChg chg="add mod">
          <ac:chgData name="Kurapov, Petr A" userId="4f72f5bd-7121-44c3-86b2-1c510f75006f" providerId="ADAL" clId="{D50F62EA-83EF-43A7-B82D-213DF821BB50}" dt="2025-02-04T13:09:54.994" v="1101" actId="1076"/>
          <ac:spMkLst>
            <pc:docMk/>
            <pc:sldMk cId="4222033107" sldId="300"/>
            <ac:spMk id="6" creationId="{D947D655-F07C-B3DF-8E4D-958622070F1B}"/>
          </ac:spMkLst>
        </pc:spChg>
        <pc:spChg chg="add mod ord">
          <ac:chgData name="Kurapov, Petr A" userId="4f72f5bd-7121-44c3-86b2-1c510f75006f" providerId="ADAL" clId="{D50F62EA-83EF-43A7-B82D-213DF821BB50}" dt="2025-02-07T15:04:46.933" v="5709" actId="27636"/>
          <ac:spMkLst>
            <pc:docMk/>
            <pc:sldMk cId="4222033107" sldId="300"/>
            <ac:spMk id="7" creationId="{C0807101-22C1-DF34-7C63-AE600BFEC234}"/>
          </ac:spMkLst>
        </pc:spChg>
        <pc:picChg chg="add mod">
          <ac:chgData name="Kurapov, Petr A" userId="4f72f5bd-7121-44c3-86b2-1c510f75006f" providerId="ADAL" clId="{D50F62EA-83EF-43A7-B82D-213DF821BB50}" dt="2025-02-04T13:09:54.994" v="1101" actId="1076"/>
          <ac:picMkLst>
            <pc:docMk/>
            <pc:sldMk cId="4222033107" sldId="300"/>
            <ac:picMk id="3084" creationId="{6DE175A9-EF6D-5460-6665-098F5B76C194}"/>
          </ac:picMkLst>
        </pc:picChg>
        <pc:picChg chg="add mod">
          <ac:chgData name="Kurapov, Petr A" userId="4f72f5bd-7121-44c3-86b2-1c510f75006f" providerId="ADAL" clId="{D50F62EA-83EF-43A7-B82D-213DF821BB50}" dt="2025-02-04T13:09:54.994" v="1101" actId="1076"/>
          <ac:picMkLst>
            <pc:docMk/>
            <pc:sldMk cId="4222033107" sldId="300"/>
            <ac:picMk id="3086" creationId="{B4F2EFF1-2474-A31D-AC6B-58458FDEEF13}"/>
          </ac:picMkLst>
        </pc:picChg>
      </pc:sldChg>
      <pc:sldChg chg="addSp delSp modSp new mod ord modClrScheme chgLayout">
        <pc:chgData name="Kurapov, Petr A" userId="4f72f5bd-7121-44c3-86b2-1c510f75006f" providerId="ADAL" clId="{D50F62EA-83EF-43A7-B82D-213DF821BB50}" dt="2025-02-07T11:40:51.406" v="2784"/>
        <pc:sldMkLst>
          <pc:docMk/>
          <pc:sldMk cId="1772985801" sldId="301"/>
        </pc:sldMkLst>
        <pc:spChg chg="mod ord">
          <ac:chgData name="Kurapov, Petr A" userId="4f72f5bd-7121-44c3-86b2-1c510f75006f" providerId="ADAL" clId="{D50F62EA-83EF-43A7-B82D-213DF821BB50}" dt="2025-02-04T12:26:35.667" v="216" actId="700"/>
          <ac:spMkLst>
            <pc:docMk/>
            <pc:sldMk cId="1772985801" sldId="301"/>
            <ac:spMk id="2" creationId="{7620E5C8-2200-0BDB-6439-02F47D5FAFAD}"/>
          </ac:spMkLst>
        </pc:spChg>
        <pc:spChg chg="add mod">
          <ac:chgData name="Kurapov, Petr A" userId="4f72f5bd-7121-44c3-86b2-1c510f75006f" providerId="ADAL" clId="{D50F62EA-83EF-43A7-B82D-213DF821BB50}" dt="2025-02-07T10:29:40.856" v="2427" actId="21"/>
          <ac:spMkLst>
            <pc:docMk/>
            <pc:sldMk cId="1772985801" sldId="301"/>
            <ac:spMk id="7" creationId="{00263137-F4F9-E159-9FB3-71EEDFF09208}"/>
          </ac:spMkLst>
        </pc:spChg>
        <pc:picChg chg="add mod">
          <ac:chgData name="Kurapov, Petr A" userId="4f72f5bd-7121-44c3-86b2-1c510f75006f" providerId="ADAL" clId="{D50F62EA-83EF-43A7-B82D-213DF821BB50}" dt="2025-02-04T12:27:54.585" v="230"/>
          <ac:picMkLst>
            <pc:docMk/>
            <pc:sldMk cId="1772985801" sldId="301"/>
            <ac:picMk id="1030" creationId="{BBC8BDD1-66D3-A667-09DA-2C2303482B44}"/>
          </ac:picMkLst>
        </pc:picChg>
      </pc:sldChg>
      <pc:sldChg chg="addSp delSp modSp new mod">
        <pc:chgData name="Kurapov, Petr A" userId="4f72f5bd-7121-44c3-86b2-1c510f75006f" providerId="ADAL" clId="{D50F62EA-83EF-43A7-B82D-213DF821BB50}" dt="2025-02-07T14:08:54.144" v="4738" actId="5793"/>
        <pc:sldMkLst>
          <pc:docMk/>
          <pc:sldMk cId="2644493605" sldId="302"/>
        </pc:sldMkLst>
        <pc:spChg chg="mod">
          <ac:chgData name="Kurapov, Petr A" userId="4f72f5bd-7121-44c3-86b2-1c510f75006f" providerId="ADAL" clId="{D50F62EA-83EF-43A7-B82D-213DF821BB50}" dt="2025-02-04T12:38:14.815" v="487" actId="20577"/>
          <ac:spMkLst>
            <pc:docMk/>
            <pc:sldMk cId="2644493605" sldId="302"/>
            <ac:spMk id="2" creationId="{336CC643-A05D-61AA-1E3D-7F6F55A81ADA}"/>
          </ac:spMkLst>
        </pc:spChg>
        <pc:spChg chg="mod">
          <ac:chgData name="Kurapov, Petr A" userId="4f72f5bd-7121-44c3-86b2-1c510f75006f" providerId="ADAL" clId="{D50F62EA-83EF-43A7-B82D-213DF821BB50}" dt="2025-02-07T14:08:54.144" v="4738" actId="5793"/>
          <ac:spMkLst>
            <pc:docMk/>
            <pc:sldMk cId="2644493605" sldId="302"/>
            <ac:spMk id="3" creationId="{1FAF723D-71DD-3CE7-0989-5244D40E0D25}"/>
          </ac:spMkLst>
        </pc:spChg>
        <pc:spChg chg="add mod">
          <ac:chgData name="Kurapov, Petr A" userId="4f72f5bd-7121-44c3-86b2-1c510f75006f" providerId="ADAL" clId="{D50F62EA-83EF-43A7-B82D-213DF821BB50}" dt="2025-02-04T12:58:06.050" v="729" actId="20577"/>
          <ac:spMkLst>
            <pc:docMk/>
            <pc:sldMk cId="2644493605" sldId="302"/>
            <ac:spMk id="7" creationId="{854272E4-77DB-2004-737B-4305B14D6BC9}"/>
          </ac:spMkLst>
        </pc:spChg>
        <pc:picChg chg="add mod">
          <ac:chgData name="Kurapov, Petr A" userId="4f72f5bd-7121-44c3-86b2-1c510f75006f" providerId="ADAL" clId="{D50F62EA-83EF-43A7-B82D-213DF821BB50}" dt="2025-02-04T12:40:26.380" v="515" actId="1076"/>
          <ac:picMkLst>
            <pc:docMk/>
            <pc:sldMk cId="2644493605" sldId="302"/>
            <ac:picMk id="2056" creationId="{855C30A9-4FB3-FE30-7426-12CEC16E6913}"/>
          </ac:picMkLst>
        </pc:picChg>
      </pc:sldChg>
      <pc:sldChg chg="addSp delSp modSp new mod modClrScheme chgLayout">
        <pc:chgData name="Kurapov, Petr A" userId="4f72f5bd-7121-44c3-86b2-1c510f75006f" providerId="ADAL" clId="{D50F62EA-83EF-43A7-B82D-213DF821BB50}" dt="2025-02-07T14:49:56.064" v="5551" actId="313"/>
        <pc:sldMkLst>
          <pc:docMk/>
          <pc:sldMk cId="421690656" sldId="303"/>
        </pc:sldMkLst>
        <pc:spChg chg="mod ord">
          <ac:chgData name="Kurapov, Petr A" userId="4f72f5bd-7121-44c3-86b2-1c510f75006f" providerId="ADAL" clId="{D50F62EA-83EF-43A7-B82D-213DF821BB50}" dt="2025-02-07T11:41:13.984" v="2785" actId="700"/>
          <ac:spMkLst>
            <pc:docMk/>
            <pc:sldMk cId="421690656" sldId="303"/>
            <ac:spMk id="2" creationId="{9C2F7F59-4C59-4B41-763B-61A930D6A6A6}"/>
          </ac:spMkLst>
        </pc:spChg>
        <pc:spChg chg="add mod ord">
          <ac:chgData name="Kurapov, Petr A" userId="4f72f5bd-7121-44c3-86b2-1c510f75006f" providerId="ADAL" clId="{D50F62EA-83EF-43A7-B82D-213DF821BB50}" dt="2025-02-07T14:49:56.064" v="5551" actId="313"/>
          <ac:spMkLst>
            <pc:docMk/>
            <pc:sldMk cId="421690656" sldId="303"/>
            <ac:spMk id="6" creationId="{E0AD763D-3509-50B5-CAAF-DC8635D2FB42}"/>
          </ac:spMkLst>
        </pc:spChg>
      </pc:sldChg>
      <pc:sldChg chg="modSp new mod">
        <pc:chgData name="Kurapov, Petr A" userId="4f72f5bd-7121-44c3-86b2-1c510f75006f" providerId="ADAL" clId="{D50F62EA-83EF-43A7-B82D-213DF821BB50}" dt="2025-02-07T10:32:32.889" v="2644" actId="113"/>
        <pc:sldMkLst>
          <pc:docMk/>
          <pc:sldMk cId="2612693053" sldId="304"/>
        </pc:sldMkLst>
        <pc:spChg chg="mod">
          <ac:chgData name="Kurapov, Petr A" userId="4f72f5bd-7121-44c3-86b2-1c510f75006f" providerId="ADAL" clId="{D50F62EA-83EF-43A7-B82D-213DF821BB50}" dt="2025-02-04T13:38:41.238" v="1351" actId="20577"/>
          <ac:spMkLst>
            <pc:docMk/>
            <pc:sldMk cId="2612693053" sldId="304"/>
            <ac:spMk id="2" creationId="{E5FD2C3D-7A04-3020-F2E4-323DC44E7CBC}"/>
          </ac:spMkLst>
        </pc:spChg>
        <pc:spChg chg="mod">
          <ac:chgData name="Kurapov, Petr A" userId="4f72f5bd-7121-44c3-86b2-1c510f75006f" providerId="ADAL" clId="{D50F62EA-83EF-43A7-B82D-213DF821BB50}" dt="2025-02-07T10:32:32.889" v="2644" actId="113"/>
          <ac:spMkLst>
            <pc:docMk/>
            <pc:sldMk cId="2612693053" sldId="304"/>
            <ac:spMk id="3" creationId="{69B8EA2B-6C02-1A0A-BB3B-E00FE478B80C}"/>
          </ac:spMkLst>
        </pc:spChg>
      </pc:sldChg>
      <pc:sldChg chg="modSp new del mod">
        <pc:chgData name="Kurapov, Petr A" userId="4f72f5bd-7121-44c3-86b2-1c510f75006f" providerId="ADAL" clId="{D50F62EA-83EF-43A7-B82D-213DF821BB50}" dt="2025-02-07T14:50:41.467" v="5552" actId="47"/>
        <pc:sldMkLst>
          <pc:docMk/>
          <pc:sldMk cId="1571326067" sldId="305"/>
        </pc:sldMkLst>
      </pc:sldChg>
      <pc:sldChg chg="addSp modSp new mod ord">
        <pc:chgData name="Kurapov, Petr A" userId="4f72f5bd-7121-44c3-86b2-1c510f75006f" providerId="ADAL" clId="{D50F62EA-83EF-43A7-B82D-213DF821BB50}" dt="2025-02-07T10:21:31.036" v="2333" actId="1076"/>
        <pc:sldMkLst>
          <pc:docMk/>
          <pc:sldMk cId="2446881820" sldId="306"/>
        </pc:sldMkLst>
        <pc:spChg chg="mod">
          <ac:chgData name="Kurapov, Petr A" userId="4f72f5bd-7121-44c3-86b2-1c510f75006f" providerId="ADAL" clId="{D50F62EA-83EF-43A7-B82D-213DF821BB50}" dt="2025-02-06T15:00:22.059" v="1803" actId="20577"/>
          <ac:spMkLst>
            <pc:docMk/>
            <pc:sldMk cId="2446881820" sldId="306"/>
            <ac:spMk id="2" creationId="{552D7898-90A6-F5C0-ECE1-F90EEB699883}"/>
          </ac:spMkLst>
        </pc:spChg>
        <pc:spChg chg="mod">
          <ac:chgData name="Kurapov, Petr A" userId="4f72f5bd-7121-44c3-86b2-1c510f75006f" providerId="ADAL" clId="{D50F62EA-83EF-43A7-B82D-213DF821BB50}" dt="2025-02-07T10:20:31.582" v="2317" actId="16959"/>
          <ac:spMkLst>
            <pc:docMk/>
            <pc:sldMk cId="2446881820" sldId="306"/>
            <ac:spMk id="3" creationId="{553872C6-8D93-CB79-A5D8-4AF537AD3EEE}"/>
          </ac:spMkLst>
        </pc:spChg>
        <pc:spChg chg="add mod">
          <ac:chgData name="Kurapov, Petr A" userId="4f72f5bd-7121-44c3-86b2-1c510f75006f" providerId="ADAL" clId="{D50F62EA-83EF-43A7-B82D-213DF821BB50}" dt="2025-02-07T10:21:31.036" v="2333" actId="1076"/>
          <ac:spMkLst>
            <pc:docMk/>
            <pc:sldMk cId="2446881820" sldId="306"/>
            <ac:spMk id="6" creationId="{97C1CEF1-A3F5-BCB6-7316-3BAC3CD14D74}"/>
          </ac:spMkLst>
        </pc:spChg>
        <pc:picChg chg="add mod">
          <ac:chgData name="Kurapov, Petr A" userId="4f72f5bd-7121-44c3-86b2-1c510f75006f" providerId="ADAL" clId="{D50F62EA-83EF-43A7-B82D-213DF821BB50}" dt="2025-02-07T10:20:53.965" v="2320" actId="1076"/>
          <ac:picMkLst>
            <pc:docMk/>
            <pc:sldMk cId="2446881820" sldId="306"/>
            <ac:picMk id="5" creationId="{6599E008-7CA7-F464-0164-1E28DCD1E0B5}"/>
          </ac:picMkLst>
        </pc:picChg>
      </pc:sldChg>
      <pc:sldChg chg="addSp modSp new mod">
        <pc:chgData name="Kurapov, Petr A" userId="4f72f5bd-7121-44c3-86b2-1c510f75006f" providerId="ADAL" clId="{D50F62EA-83EF-43A7-B82D-213DF821BB50}" dt="2025-02-07T19:17:01.396" v="6416" actId="20577"/>
        <pc:sldMkLst>
          <pc:docMk/>
          <pc:sldMk cId="2565054593" sldId="307"/>
        </pc:sldMkLst>
        <pc:spChg chg="mod">
          <ac:chgData name="Kurapov, Petr A" userId="4f72f5bd-7121-44c3-86b2-1c510f75006f" providerId="ADAL" clId="{D50F62EA-83EF-43A7-B82D-213DF821BB50}" dt="2025-02-07T10:27:01.026" v="2354" actId="20577"/>
          <ac:spMkLst>
            <pc:docMk/>
            <pc:sldMk cId="2565054593" sldId="307"/>
            <ac:spMk id="2" creationId="{9283B131-B7A0-430E-2A4E-AF734B9C8444}"/>
          </ac:spMkLst>
        </pc:spChg>
        <pc:spChg chg="mod">
          <ac:chgData name="Kurapov, Petr A" userId="4f72f5bd-7121-44c3-86b2-1c510f75006f" providerId="ADAL" clId="{D50F62EA-83EF-43A7-B82D-213DF821BB50}" dt="2025-02-07T19:17:01.396" v="6416" actId="20577"/>
          <ac:spMkLst>
            <pc:docMk/>
            <pc:sldMk cId="2565054593" sldId="307"/>
            <ac:spMk id="3" creationId="{2E87C120-FCF8-0936-D4E6-99A51910932D}"/>
          </ac:spMkLst>
        </pc:spChg>
        <pc:spChg chg="add mod">
          <ac:chgData name="Kurapov, Petr A" userId="4f72f5bd-7121-44c3-86b2-1c510f75006f" providerId="ADAL" clId="{D50F62EA-83EF-43A7-B82D-213DF821BB50}" dt="2025-02-07T14:04:58.322" v="4565" actId="208"/>
          <ac:spMkLst>
            <pc:docMk/>
            <pc:sldMk cId="2565054593" sldId="307"/>
            <ac:spMk id="5" creationId="{18509C85-9043-72C7-4FC2-4ADAEAC6860A}"/>
          </ac:spMkLst>
        </pc:spChg>
      </pc:sldChg>
      <pc:sldChg chg="modSp new mod ord">
        <pc:chgData name="Kurapov, Petr A" userId="4f72f5bd-7121-44c3-86b2-1c510f75006f" providerId="ADAL" clId="{D50F62EA-83EF-43A7-B82D-213DF821BB50}" dt="2025-02-07T11:40:28.392" v="2782" actId="20577"/>
        <pc:sldMkLst>
          <pc:docMk/>
          <pc:sldMk cId="2312687321" sldId="308"/>
        </pc:sldMkLst>
        <pc:spChg chg="mod">
          <ac:chgData name="Kurapov, Petr A" userId="4f72f5bd-7121-44c3-86b2-1c510f75006f" providerId="ADAL" clId="{D50F62EA-83EF-43A7-B82D-213DF821BB50}" dt="2025-02-07T10:27:35.881" v="2366" actId="20577"/>
          <ac:spMkLst>
            <pc:docMk/>
            <pc:sldMk cId="2312687321" sldId="308"/>
            <ac:spMk id="2" creationId="{50D32322-1501-49C0-8993-895992877C71}"/>
          </ac:spMkLst>
        </pc:spChg>
        <pc:spChg chg="mod">
          <ac:chgData name="Kurapov, Petr A" userId="4f72f5bd-7121-44c3-86b2-1c510f75006f" providerId="ADAL" clId="{D50F62EA-83EF-43A7-B82D-213DF821BB50}" dt="2025-02-07T11:40:28.392" v="2782" actId="20577"/>
          <ac:spMkLst>
            <pc:docMk/>
            <pc:sldMk cId="2312687321" sldId="308"/>
            <ac:spMk id="3" creationId="{595179B5-A74F-DBB5-6BB7-06699395D27F}"/>
          </ac:spMkLst>
        </pc:spChg>
      </pc:sldChg>
      <pc:sldChg chg="new del">
        <pc:chgData name="Kurapov, Petr A" userId="4f72f5bd-7121-44c3-86b2-1c510f75006f" providerId="ADAL" clId="{D50F62EA-83EF-43A7-B82D-213DF821BB50}" dt="2025-02-07T11:50:42.430" v="3354" actId="47"/>
        <pc:sldMkLst>
          <pc:docMk/>
          <pc:sldMk cId="440662873" sldId="309"/>
        </pc:sldMkLst>
      </pc:sldChg>
      <pc:sldChg chg="modSp new mod">
        <pc:chgData name="Kurapov, Petr A" userId="4f72f5bd-7121-44c3-86b2-1c510f75006f" providerId="ADAL" clId="{D50F62EA-83EF-43A7-B82D-213DF821BB50}" dt="2025-02-07T21:06:09.688" v="9504" actId="113"/>
        <pc:sldMkLst>
          <pc:docMk/>
          <pc:sldMk cId="3386874840" sldId="309"/>
        </pc:sldMkLst>
        <pc:spChg chg="mod">
          <ac:chgData name="Kurapov, Petr A" userId="4f72f5bd-7121-44c3-86b2-1c510f75006f" providerId="ADAL" clId="{D50F62EA-83EF-43A7-B82D-213DF821BB50}" dt="2025-02-07T11:52:06.708" v="3382" actId="20577"/>
          <ac:spMkLst>
            <pc:docMk/>
            <pc:sldMk cId="3386874840" sldId="309"/>
            <ac:spMk id="2" creationId="{4660354A-5CD1-DA6C-4703-D9F7CB24FAD1}"/>
          </ac:spMkLst>
        </pc:spChg>
        <pc:spChg chg="mod">
          <ac:chgData name="Kurapov, Petr A" userId="4f72f5bd-7121-44c3-86b2-1c510f75006f" providerId="ADAL" clId="{D50F62EA-83EF-43A7-B82D-213DF821BB50}" dt="2025-02-07T21:06:09.688" v="9504" actId="113"/>
          <ac:spMkLst>
            <pc:docMk/>
            <pc:sldMk cId="3386874840" sldId="309"/>
            <ac:spMk id="3" creationId="{6FB70C25-CAE2-20A1-43E3-C8996FB64B9A}"/>
          </ac:spMkLst>
        </pc:spChg>
      </pc:sldChg>
      <pc:sldChg chg="addSp delSp modSp new mod setBg">
        <pc:chgData name="Kurapov, Petr A" userId="4f72f5bd-7121-44c3-86b2-1c510f75006f" providerId="ADAL" clId="{D50F62EA-83EF-43A7-B82D-213DF821BB50}" dt="2025-02-07T12:25:05.978" v="4101" actId="1076"/>
        <pc:sldMkLst>
          <pc:docMk/>
          <pc:sldMk cId="966491527" sldId="310"/>
        </pc:sldMkLst>
        <pc:spChg chg="mod">
          <ac:chgData name="Kurapov, Petr A" userId="4f72f5bd-7121-44c3-86b2-1c510f75006f" providerId="ADAL" clId="{D50F62EA-83EF-43A7-B82D-213DF821BB50}" dt="2025-02-07T12:10:15.296" v="3710" actId="26606"/>
          <ac:spMkLst>
            <pc:docMk/>
            <pc:sldMk cId="966491527" sldId="310"/>
            <ac:spMk id="2" creationId="{B659B54B-AAEE-71D0-BD24-81C0E2B8D398}"/>
          </ac:spMkLst>
        </pc:spChg>
        <pc:spChg chg="add mod">
          <ac:chgData name="Kurapov, Petr A" userId="4f72f5bd-7121-44c3-86b2-1c510f75006f" providerId="ADAL" clId="{D50F62EA-83EF-43A7-B82D-213DF821BB50}" dt="2025-02-07T12:24:55.653" v="4099" actId="1076"/>
          <ac:spMkLst>
            <pc:docMk/>
            <pc:sldMk cId="966491527" sldId="310"/>
            <ac:spMk id="27" creationId="{3AAE3239-2D1C-9D72-94A8-CEAEF64E8639}"/>
          </ac:spMkLst>
        </pc:spChg>
        <pc:spChg chg="add mod">
          <ac:chgData name="Kurapov, Petr A" userId="4f72f5bd-7121-44c3-86b2-1c510f75006f" providerId="ADAL" clId="{D50F62EA-83EF-43A7-B82D-213DF821BB50}" dt="2025-02-07T12:21:02.178" v="4005" actId="1076"/>
          <ac:spMkLst>
            <pc:docMk/>
            <pc:sldMk cId="966491527" sldId="310"/>
            <ac:spMk id="28" creationId="{A30A2951-2509-375B-E8CC-3CFF37D954FC}"/>
          </ac:spMkLst>
        </pc:spChg>
        <pc:spChg chg="add mod">
          <ac:chgData name="Kurapov, Petr A" userId="4f72f5bd-7121-44c3-86b2-1c510f75006f" providerId="ADAL" clId="{D50F62EA-83EF-43A7-B82D-213DF821BB50}" dt="2025-02-07T12:22:17.531" v="4054" actId="20577"/>
          <ac:spMkLst>
            <pc:docMk/>
            <pc:sldMk cId="966491527" sldId="310"/>
            <ac:spMk id="29" creationId="{680819EC-D11A-221F-4C9A-B6C57402C8F9}"/>
          </ac:spMkLst>
        </pc:spChg>
        <pc:spChg chg="add mod">
          <ac:chgData name="Kurapov, Petr A" userId="4f72f5bd-7121-44c3-86b2-1c510f75006f" providerId="ADAL" clId="{D50F62EA-83EF-43A7-B82D-213DF821BB50}" dt="2025-02-07T12:25:05.978" v="4101" actId="1076"/>
          <ac:spMkLst>
            <pc:docMk/>
            <pc:sldMk cId="966491527" sldId="310"/>
            <ac:spMk id="30" creationId="{1A10B145-1BA6-8165-D53E-329014A535E8}"/>
          </ac:spMkLst>
        </pc:spChg>
        <pc:graphicFrameChg chg="add mod modGraphic">
          <ac:chgData name="Kurapov, Petr A" userId="4f72f5bd-7121-44c3-86b2-1c510f75006f" providerId="ADAL" clId="{D50F62EA-83EF-43A7-B82D-213DF821BB50}" dt="2025-02-07T12:16:38.580" v="3822" actId="1076"/>
          <ac:graphicFrameMkLst>
            <pc:docMk/>
            <pc:sldMk cId="966491527" sldId="310"/>
            <ac:graphicFrameMk id="4" creationId="{2A77DCB5-C7CE-1F3E-6F2C-23128F91567B}"/>
          </ac:graphicFrameMkLst>
        </pc:graphicFrameChg>
        <pc:graphicFrameChg chg="add mod modGraphic">
          <ac:chgData name="Kurapov, Petr A" userId="4f72f5bd-7121-44c3-86b2-1c510f75006f" providerId="ADAL" clId="{D50F62EA-83EF-43A7-B82D-213DF821BB50}" dt="2025-02-07T12:25:02.580" v="4100" actId="1076"/>
          <ac:graphicFrameMkLst>
            <pc:docMk/>
            <pc:sldMk cId="966491527" sldId="310"/>
            <ac:graphicFrameMk id="21" creationId="{0DD11ABC-173C-A782-99E9-0C96658E2848}"/>
          </ac:graphicFrameMkLst>
        </pc:graphicFrameChg>
        <pc:graphicFrameChg chg="add mod modGraphic">
          <ac:chgData name="Kurapov, Petr A" userId="4f72f5bd-7121-44c3-86b2-1c510f75006f" providerId="ADAL" clId="{D50F62EA-83EF-43A7-B82D-213DF821BB50}" dt="2025-02-07T12:16:38.580" v="3822" actId="1076"/>
          <ac:graphicFrameMkLst>
            <pc:docMk/>
            <pc:sldMk cId="966491527" sldId="310"/>
            <ac:graphicFrameMk id="26" creationId="{F5548A74-B57F-F4CC-5737-CB966A50D9A3}"/>
          </ac:graphicFrameMkLst>
        </pc:graphicFrameChg>
      </pc:sldChg>
      <pc:sldChg chg="addSp delSp modSp new del mod">
        <pc:chgData name="Kurapov, Petr A" userId="4f72f5bd-7121-44c3-86b2-1c510f75006f" providerId="ADAL" clId="{D50F62EA-83EF-43A7-B82D-213DF821BB50}" dt="2025-02-07T12:12:07.216" v="3728" actId="47"/>
        <pc:sldMkLst>
          <pc:docMk/>
          <pc:sldMk cId="1280551847" sldId="311"/>
        </pc:sldMkLst>
      </pc:sldChg>
      <pc:sldChg chg="addSp delSp modSp new mod modClrScheme chgLayout modNotesTx">
        <pc:chgData name="Kurapov, Petr A" userId="4f72f5bd-7121-44c3-86b2-1c510f75006f" providerId="ADAL" clId="{D50F62EA-83EF-43A7-B82D-213DF821BB50}" dt="2025-02-07T14:32:30.739" v="5483" actId="20577"/>
        <pc:sldMkLst>
          <pc:docMk/>
          <pc:sldMk cId="1470995053" sldId="311"/>
        </pc:sldMkLst>
        <pc:spChg chg="mod ord">
          <ac:chgData name="Kurapov, Petr A" userId="4f72f5bd-7121-44c3-86b2-1c510f75006f" providerId="ADAL" clId="{D50F62EA-83EF-43A7-B82D-213DF821BB50}" dt="2025-02-07T14:12:42.695" v="4895" actId="700"/>
          <ac:spMkLst>
            <pc:docMk/>
            <pc:sldMk cId="1470995053" sldId="311"/>
            <ac:spMk id="2" creationId="{4DAE5F12-36DE-6A9D-42C0-57CDA58F5558}"/>
          </ac:spMkLst>
        </pc:spChg>
        <pc:spChg chg="mod ord">
          <ac:chgData name="Kurapov, Petr A" userId="4f72f5bd-7121-44c3-86b2-1c510f75006f" providerId="ADAL" clId="{D50F62EA-83EF-43A7-B82D-213DF821BB50}" dt="2025-02-07T14:31:31.116" v="5404" actId="20577"/>
          <ac:spMkLst>
            <pc:docMk/>
            <pc:sldMk cId="1470995053" sldId="311"/>
            <ac:spMk id="3" creationId="{B2DA2A49-B9B7-3177-D306-B69F3EBC74E1}"/>
          </ac:spMkLst>
        </pc:spChg>
        <pc:spChg chg="add mod">
          <ac:chgData name="Kurapov, Petr A" userId="4f72f5bd-7121-44c3-86b2-1c510f75006f" providerId="ADAL" clId="{D50F62EA-83EF-43A7-B82D-213DF821BB50}" dt="2025-02-07T14:26:50.580" v="5167" actId="1076"/>
          <ac:spMkLst>
            <pc:docMk/>
            <pc:sldMk cId="1470995053" sldId="311"/>
            <ac:spMk id="6" creationId="{0D5D49EB-CC87-AA2F-AECE-50CA7E6AD559}"/>
          </ac:spMkLst>
        </pc:spChg>
        <pc:spChg chg="add mod">
          <ac:chgData name="Kurapov, Petr A" userId="4f72f5bd-7121-44c3-86b2-1c510f75006f" providerId="ADAL" clId="{D50F62EA-83EF-43A7-B82D-213DF821BB50}" dt="2025-02-07T14:26:53.779" v="5168" actId="1076"/>
          <ac:spMkLst>
            <pc:docMk/>
            <pc:sldMk cId="1470995053" sldId="311"/>
            <ac:spMk id="8" creationId="{EAD952C0-28F6-5BB5-8E4B-B739E65FAFB7}"/>
          </ac:spMkLst>
        </pc:spChg>
        <pc:spChg chg="add mod">
          <ac:chgData name="Kurapov, Petr A" userId="4f72f5bd-7121-44c3-86b2-1c510f75006f" providerId="ADAL" clId="{D50F62EA-83EF-43A7-B82D-213DF821BB50}" dt="2025-02-07T14:26:56.855" v="5169" actId="1076"/>
          <ac:spMkLst>
            <pc:docMk/>
            <pc:sldMk cId="1470995053" sldId="311"/>
            <ac:spMk id="10" creationId="{426CBC83-94BA-AE32-6AD6-D9F7B7B66179}"/>
          </ac:spMkLst>
        </pc:spChg>
        <pc:spChg chg="add mod">
          <ac:chgData name="Kurapov, Petr A" userId="4f72f5bd-7121-44c3-86b2-1c510f75006f" providerId="ADAL" clId="{D50F62EA-83EF-43A7-B82D-213DF821BB50}" dt="2025-02-07T14:31:51.808" v="5422" actId="14100"/>
          <ac:spMkLst>
            <pc:docMk/>
            <pc:sldMk cId="1470995053" sldId="311"/>
            <ac:spMk id="11" creationId="{1D334A49-E107-295E-8DF7-687CFAFAEC6A}"/>
          </ac:spMkLst>
        </pc:spChg>
      </pc:sldChg>
      <pc:sldChg chg="modSp new del mod">
        <pc:chgData name="Kurapov, Petr A" userId="4f72f5bd-7121-44c3-86b2-1c510f75006f" providerId="ADAL" clId="{D50F62EA-83EF-43A7-B82D-213DF821BB50}" dt="2025-02-07T12:30:47.958" v="4116" actId="47"/>
        <pc:sldMkLst>
          <pc:docMk/>
          <pc:sldMk cId="2905262382" sldId="311"/>
        </pc:sldMkLst>
      </pc:sldChg>
      <pc:sldChg chg="addSp delSp modSp new mod modClrScheme chgLayout">
        <pc:chgData name="Kurapov, Petr A" userId="4f72f5bd-7121-44c3-86b2-1c510f75006f" providerId="ADAL" clId="{D50F62EA-83EF-43A7-B82D-213DF821BB50}" dt="2025-02-07T14:50:53.389" v="5562" actId="20577"/>
        <pc:sldMkLst>
          <pc:docMk/>
          <pc:sldMk cId="4226593527" sldId="312"/>
        </pc:sldMkLst>
        <pc:spChg chg="add mod ord">
          <ac:chgData name="Kurapov, Petr A" userId="4f72f5bd-7121-44c3-86b2-1c510f75006f" providerId="ADAL" clId="{D50F62EA-83EF-43A7-B82D-213DF821BB50}" dt="2025-02-07T14:50:53.389" v="5562" actId="20577"/>
          <ac:spMkLst>
            <pc:docMk/>
            <pc:sldMk cId="4226593527" sldId="312"/>
            <ac:spMk id="5" creationId="{D4A40D7A-F0B1-70C7-0D9A-F572A2EAC159}"/>
          </ac:spMkLst>
        </pc:spChg>
        <pc:spChg chg="add mod ord">
          <ac:chgData name="Kurapov, Petr A" userId="4f72f5bd-7121-44c3-86b2-1c510f75006f" providerId="ADAL" clId="{D50F62EA-83EF-43A7-B82D-213DF821BB50}" dt="2025-02-07T14:50:48.916" v="5554" actId="700"/>
          <ac:spMkLst>
            <pc:docMk/>
            <pc:sldMk cId="4226593527" sldId="312"/>
            <ac:spMk id="6" creationId="{1D541D1A-CC73-F54E-D9B0-267028D20C19}"/>
          </ac:spMkLst>
        </pc:spChg>
      </pc:sldChg>
      <pc:sldChg chg="addSp delSp modSp new mod modClrScheme chgLayout">
        <pc:chgData name="Kurapov, Petr A" userId="4f72f5bd-7121-44c3-86b2-1c510f75006f" providerId="ADAL" clId="{D50F62EA-83EF-43A7-B82D-213DF821BB50}" dt="2025-02-09T14:29:10.215" v="11392" actId="20577"/>
        <pc:sldMkLst>
          <pc:docMk/>
          <pc:sldMk cId="1812761306" sldId="313"/>
        </pc:sldMkLst>
        <pc:spChg chg="mod ord">
          <ac:chgData name="Kurapov, Petr A" userId="4f72f5bd-7121-44c3-86b2-1c510f75006f" providerId="ADAL" clId="{D50F62EA-83EF-43A7-B82D-213DF821BB50}" dt="2025-02-07T15:01:41.602" v="5608" actId="700"/>
          <ac:spMkLst>
            <pc:docMk/>
            <pc:sldMk cId="1812761306" sldId="313"/>
            <ac:spMk id="2" creationId="{485A9FE4-E396-0ACD-00B7-D81E47EA61AC}"/>
          </ac:spMkLst>
        </pc:spChg>
        <pc:spChg chg="add mod ord">
          <ac:chgData name="Kurapov, Petr A" userId="4f72f5bd-7121-44c3-86b2-1c510f75006f" providerId="ADAL" clId="{D50F62EA-83EF-43A7-B82D-213DF821BB50}" dt="2025-02-09T14:29:10.215" v="11392" actId="20577"/>
          <ac:spMkLst>
            <pc:docMk/>
            <pc:sldMk cId="1812761306" sldId="313"/>
            <ac:spMk id="4" creationId="{0712978B-6E5B-BEC3-CB61-AEFA6FC10A9A}"/>
          </ac:spMkLst>
        </pc:spChg>
        <pc:spChg chg="add mod">
          <ac:chgData name="Kurapov, Petr A" userId="4f72f5bd-7121-44c3-86b2-1c510f75006f" providerId="ADAL" clId="{D50F62EA-83EF-43A7-B82D-213DF821BB50}" dt="2025-02-07T19:29:23.661" v="6931" actId="20577"/>
          <ac:spMkLst>
            <pc:docMk/>
            <pc:sldMk cId="1812761306" sldId="313"/>
            <ac:spMk id="6" creationId="{7BA833DC-16A1-746F-4A71-52A06960742F}"/>
          </ac:spMkLst>
        </pc:spChg>
        <pc:spChg chg="add mod">
          <ac:chgData name="Kurapov, Petr A" userId="4f72f5bd-7121-44c3-86b2-1c510f75006f" providerId="ADAL" clId="{D50F62EA-83EF-43A7-B82D-213DF821BB50}" dt="2025-02-07T19:28:54.361" v="6925" actId="14100"/>
          <ac:spMkLst>
            <pc:docMk/>
            <pc:sldMk cId="1812761306" sldId="313"/>
            <ac:spMk id="8" creationId="{BDADCCAE-FD66-D8F0-C5D8-24E20F33D58D}"/>
          </ac:spMkLst>
        </pc:spChg>
      </pc:sldChg>
      <pc:sldChg chg="addSp delSp modSp new mod modClrScheme chgLayout">
        <pc:chgData name="Kurapov, Petr A" userId="4f72f5bd-7121-44c3-86b2-1c510f75006f" providerId="ADAL" clId="{D50F62EA-83EF-43A7-B82D-213DF821BB50}" dt="2025-02-07T19:27:14.226" v="6914" actId="1076"/>
        <pc:sldMkLst>
          <pc:docMk/>
          <pc:sldMk cId="816786858" sldId="314"/>
        </pc:sldMkLst>
        <pc:spChg chg="mod ord">
          <ac:chgData name="Kurapov, Petr A" userId="4f72f5bd-7121-44c3-86b2-1c510f75006f" providerId="ADAL" clId="{D50F62EA-83EF-43A7-B82D-213DF821BB50}" dt="2025-02-07T19:26:41.711" v="6909" actId="700"/>
          <ac:spMkLst>
            <pc:docMk/>
            <pc:sldMk cId="816786858" sldId="314"/>
            <ac:spMk id="2" creationId="{2B849953-458C-2276-A4FB-F053C8F1DBEC}"/>
          </ac:spMkLst>
        </pc:spChg>
        <pc:spChg chg="add mod ord">
          <ac:chgData name="Kurapov, Petr A" userId="4f72f5bd-7121-44c3-86b2-1c510f75006f" providerId="ADAL" clId="{D50F62EA-83EF-43A7-B82D-213DF821BB50}" dt="2025-02-07T19:26:41.711" v="6909" actId="700"/>
          <ac:spMkLst>
            <pc:docMk/>
            <pc:sldMk cId="816786858" sldId="314"/>
            <ac:spMk id="5" creationId="{C0BC0E5B-8E6B-6DF1-3432-664C0E1B95BF}"/>
          </ac:spMkLst>
        </pc:spChg>
        <pc:spChg chg="add mod">
          <ac:chgData name="Kurapov, Petr A" userId="4f72f5bd-7121-44c3-86b2-1c510f75006f" providerId="ADAL" clId="{D50F62EA-83EF-43A7-B82D-213DF821BB50}" dt="2025-02-07T19:27:14.226" v="6914" actId="1076"/>
          <ac:spMkLst>
            <pc:docMk/>
            <pc:sldMk cId="816786858" sldId="314"/>
            <ac:spMk id="8" creationId="{34C139C5-86A2-50FE-1C61-7829CB0276FF}"/>
          </ac:spMkLst>
        </pc:spChg>
        <pc:picChg chg="add mod">
          <ac:chgData name="Kurapov, Petr A" userId="4f72f5bd-7121-44c3-86b2-1c510f75006f" providerId="ADAL" clId="{D50F62EA-83EF-43A7-B82D-213DF821BB50}" dt="2025-02-07T19:27:14.226" v="6914" actId="1076"/>
          <ac:picMkLst>
            <pc:docMk/>
            <pc:sldMk cId="816786858" sldId="314"/>
            <ac:picMk id="7" creationId="{425DA843-083E-62C8-79EF-8116D92810F1}"/>
          </ac:picMkLst>
        </pc:picChg>
      </pc:sldChg>
      <pc:sldChg chg="addSp delSp modSp new mod modClrScheme chgLayout">
        <pc:chgData name="Kurapov, Petr A" userId="4f72f5bd-7121-44c3-86b2-1c510f75006f" providerId="ADAL" clId="{D50F62EA-83EF-43A7-B82D-213DF821BB50}" dt="2025-02-07T19:43:34.813" v="7265" actId="5793"/>
        <pc:sldMkLst>
          <pc:docMk/>
          <pc:sldMk cId="1034662453" sldId="315"/>
        </pc:sldMkLst>
        <pc:spChg chg="mod ord">
          <ac:chgData name="Kurapov, Petr A" userId="4f72f5bd-7121-44c3-86b2-1c510f75006f" providerId="ADAL" clId="{D50F62EA-83EF-43A7-B82D-213DF821BB50}" dt="2025-02-07T19:31:33.804" v="6949" actId="700"/>
          <ac:spMkLst>
            <pc:docMk/>
            <pc:sldMk cId="1034662453" sldId="315"/>
            <ac:spMk id="2" creationId="{BCEE496B-7A6B-2F9C-DEB7-413670C7FAFD}"/>
          </ac:spMkLst>
        </pc:spChg>
        <pc:spChg chg="add mod ord">
          <ac:chgData name="Kurapov, Petr A" userId="4f72f5bd-7121-44c3-86b2-1c510f75006f" providerId="ADAL" clId="{D50F62EA-83EF-43A7-B82D-213DF821BB50}" dt="2025-02-07T19:43:34.813" v="7265" actId="5793"/>
          <ac:spMkLst>
            <pc:docMk/>
            <pc:sldMk cId="1034662453" sldId="315"/>
            <ac:spMk id="5" creationId="{D5F0D6B0-3B20-2B47-36EC-D8DA84957413}"/>
          </ac:spMkLst>
        </pc:spChg>
        <pc:spChg chg="add mod">
          <ac:chgData name="Kurapov, Petr A" userId="4f72f5bd-7121-44c3-86b2-1c510f75006f" providerId="ADAL" clId="{D50F62EA-83EF-43A7-B82D-213DF821BB50}" dt="2025-02-07T19:41:24.959" v="7222" actId="1076"/>
          <ac:spMkLst>
            <pc:docMk/>
            <pc:sldMk cId="1034662453" sldId="315"/>
            <ac:spMk id="6" creationId="{6D6FD11F-10D9-8DCF-DD11-170D4C8ED3AD}"/>
          </ac:spMkLst>
        </pc:spChg>
      </pc:sldChg>
      <pc:sldChg chg="addSp modSp add mod">
        <pc:chgData name="Kurapov, Petr A" userId="4f72f5bd-7121-44c3-86b2-1c510f75006f" providerId="ADAL" clId="{D50F62EA-83EF-43A7-B82D-213DF821BB50}" dt="2025-02-07T20:48:22.513" v="8267" actId="13822"/>
        <pc:sldMkLst>
          <pc:docMk/>
          <pc:sldMk cId="1515379228" sldId="316"/>
        </pc:sldMkLst>
        <pc:spChg chg="add mod">
          <ac:chgData name="Kurapov, Petr A" userId="4f72f5bd-7121-44c3-86b2-1c510f75006f" providerId="ADAL" clId="{D50F62EA-83EF-43A7-B82D-213DF821BB50}" dt="2025-02-07T20:48:13.558" v="8266" actId="13822"/>
          <ac:spMkLst>
            <pc:docMk/>
            <pc:sldMk cId="1515379228" sldId="316"/>
            <ac:spMk id="3" creationId="{23AB5468-1E50-F545-BCDD-FBCD245647F4}"/>
          </ac:spMkLst>
        </pc:spChg>
        <pc:spChg chg="add mod">
          <ac:chgData name="Kurapov, Petr A" userId="4f72f5bd-7121-44c3-86b2-1c510f75006f" providerId="ADAL" clId="{D50F62EA-83EF-43A7-B82D-213DF821BB50}" dt="2025-02-07T20:48:13.558" v="8266" actId="13822"/>
          <ac:spMkLst>
            <pc:docMk/>
            <pc:sldMk cId="1515379228" sldId="316"/>
            <ac:spMk id="4" creationId="{2179FC4D-E567-B9A3-CFEC-AC2953936FA6}"/>
          </ac:spMkLst>
        </pc:spChg>
        <pc:spChg chg="mod">
          <ac:chgData name="Kurapov, Petr A" userId="4f72f5bd-7121-44c3-86b2-1c510f75006f" providerId="ADAL" clId="{D50F62EA-83EF-43A7-B82D-213DF821BB50}" dt="2025-02-07T19:44:27.524" v="7277" actId="14100"/>
          <ac:spMkLst>
            <pc:docMk/>
            <pc:sldMk cId="1515379228" sldId="316"/>
            <ac:spMk id="5" creationId="{32B97C45-6182-B96E-0E40-B68A09F08694}"/>
          </ac:spMkLst>
        </pc:spChg>
        <pc:spChg chg="add mod">
          <ac:chgData name="Kurapov, Petr A" userId="4f72f5bd-7121-44c3-86b2-1c510f75006f" providerId="ADAL" clId="{D50F62EA-83EF-43A7-B82D-213DF821BB50}" dt="2025-02-07T20:48:13.558" v="8266" actId="13822"/>
          <ac:spMkLst>
            <pc:docMk/>
            <pc:sldMk cId="1515379228" sldId="316"/>
            <ac:spMk id="7" creationId="{9B6CEFC5-BD69-C29A-47DC-5ADE67C7D9BE}"/>
          </ac:spMkLst>
        </pc:spChg>
        <pc:spChg chg="add mod">
          <ac:chgData name="Kurapov, Petr A" userId="4f72f5bd-7121-44c3-86b2-1c510f75006f" providerId="ADAL" clId="{D50F62EA-83EF-43A7-B82D-213DF821BB50}" dt="2025-02-07T20:01:40.904" v="7354" actId="1076"/>
          <ac:spMkLst>
            <pc:docMk/>
            <pc:sldMk cId="1515379228" sldId="316"/>
            <ac:spMk id="9" creationId="{1BFFFA8F-38DB-CCD3-BAAE-084FFE0D40D8}"/>
          </ac:spMkLst>
        </pc:spChg>
        <pc:spChg chg="add mod">
          <ac:chgData name="Kurapov, Petr A" userId="4f72f5bd-7121-44c3-86b2-1c510f75006f" providerId="ADAL" clId="{D50F62EA-83EF-43A7-B82D-213DF821BB50}" dt="2025-02-07T20:01:25.884" v="7349" actId="1076"/>
          <ac:spMkLst>
            <pc:docMk/>
            <pc:sldMk cId="1515379228" sldId="316"/>
            <ac:spMk id="10" creationId="{216C3E0A-F097-26B2-7C2A-A1FBF3B65704}"/>
          </ac:spMkLst>
        </pc:spChg>
        <pc:spChg chg="add mod">
          <ac:chgData name="Kurapov, Petr A" userId="4f72f5bd-7121-44c3-86b2-1c510f75006f" providerId="ADAL" clId="{D50F62EA-83EF-43A7-B82D-213DF821BB50}" dt="2025-02-07T20:02:13.478" v="7361" actId="122"/>
          <ac:spMkLst>
            <pc:docMk/>
            <pc:sldMk cId="1515379228" sldId="316"/>
            <ac:spMk id="12" creationId="{FA2D3752-FF14-1E10-0E9F-CB31CAC0C18A}"/>
          </ac:spMkLst>
        </pc:spChg>
        <pc:spChg chg="add mod">
          <ac:chgData name="Kurapov, Petr A" userId="4f72f5bd-7121-44c3-86b2-1c510f75006f" providerId="ADAL" clId="{D50F62EA-83EF-43A7-B82D-213DF821BB50}" dt="2025-02-07T20:02:06.998" v="7359" actId="122"/>
          <ac:spMkLst>
            <pc:docMk/>
            <pc:sldMk cId="1515379228" sldId="316"/>
            <ac:spMk id="14" creationId="{5581EDE3-16D1-3C1A-56BD-1A1680DBC114}"/>
          </ac:spMkLst>
        </pc:spChg>
        <pc:spChg chg="add mod">
          <ac:chgData name="Kurapov, Petr A" userId="4f72f5bd-7121-44c3-86b2-1c510f75006f" providerId="ADAL" clId="{D50F62EA-83EF-43A7-B82D-213DF821BB50}" dt="2025-02-07T20:48:22.513" v="8267" actId="13822"/>
          <ac:spMkLst>
            <pc:docMk/>
            <pc:sldMk cId="1515379228" sldId="316"/>
            <ac:spMk id="32" creationId="{E6418143-74A2-1B73-C7FF-72362A0B8836}"/>
          </ac:spMkLst>
        </pc:spChg>
        <pc:spChg chg="add mod">
          <ac:chgData name="Kurapov, Petr A" userId="4f72f5bd-7121-44c3-86b2-1c510f75006f" providerId="ADAL" clId="{D50F62EA-83EF-43A7-B82D-213DF821BB50}" dt="2025-02-07T20:48:22.513" v="8267" actId="13822"/>
          <ac:spMkLst>
            <pc:docMk/>
            <pc:sldMk cId="1515379228" sldId="316"/>
            <ac:spMk id="33" creationId="{941DB268-8C0F-47DC-EDA6-62D337C0DE9B}"/>
          </ac:spMkLst>
        </pc:spChg>
        <pc:spChg chg="add mod">
          <ac:chgData name="Kurapov, Petr A" userId="4f72f5bd-7121-44c3-86b2-1c510f75006f" providerId="ADAL" clId="{D50F62EA-83EF-43A7-B82D-213DF821BB50}" dt="2025-02-07T20:48:22.513" v="8267" actId="13822"/>
          <ac:spMkLst>
            <pc:docMk/>
            <pc:sldMk cId="1515379228" sldId="316"/>
            <ac:spMk id="34" creationId="{63B8C409-6ED5-A2A0-C0DA-FF106222BEAF}"/>
          </ac:spMkLst>
        </pc:spChg>
        <pc:spChg chg="add mod">
          <ac:chgData name="Kurapov, Petr A" userId="4f72f5bd-7121-44c3-86b2-1c510f75006f" providerId="ADAL" clId="{D50F62EA-83EF-43A7-B82D-213DF821BB50}" dt="2025-02-07T20:03:19.584" v="7370" actId="1076"/>
          <ac:spMkLst>
            <pc:docMk/>
            <pc:sldMk cId="1515379228" sldId="316"/>
            <ac:spMk id="35" creationId="{719455BB-9B84-6D5E-186D-8F862A64C9BF}"/>
          </ac:spMkLst>
        </pc:spChg>
        <pc:spChg chg="add mod">
          <ac:chgData name="Kurapov, Petr A" userId="4f72f5bd-7121-44c3-86b2-1c510f75006f" providerId="ADAL" clId="{D50F62EA-83EF-43A7-B82D-213DF821BB50}" dt="2025-02-07T20:02:40.717" v="7365" actId="1076"/>
          <ac:spMkLst>
            <pc:docMk/>
            <pc:sldMk cId="1515379228" sldId="316"/>
            <ac:spMk id="36" creationId="{710D46D7-9D96-D6D5-D469-6377AD354A5A}"/>
          </ac:spMkLst>
        </pc:spChg>
        <pc:spChg chg="add mod">
          <ac:chgData name="Kurapov, Petr A" userId="4f72f5bd-7121-44c3-86b2-1c510f75006f" providerId="ADAL" clId="{D50F62EA-83EF-43A7-B82D-213DF821BB50}" dt="2025-02-07T20:03:00.558" v="7367" actId="1076"/>
          <ac:spMkLst>
            <pc:docMk/>
            <pc:sldMk cId="1515379228" sldId="316"/>
            <ac:spMk id="37" creationId="{47C84F43-BA8D-2C7E-5E78-5780C3953EAA}"/>
          </ac:spMkLst>
        </pc:spChg>
        <pc:spChg chg="add mod">
          <ac:chgData name="Kurapov, Petr A" userId="4f72f5bd-7121-44c3-86b2-1c510f75006f" providerId="ADAL" clId="{D50F62EA-83EF-43A7-B82D-213DF821BB50}" dt="2025-02-07T20:02:40.717" v="7365" actId="1076"/>
          <ac:spMkLst>
            <pc:docMk/>
            <pc:sldMk cId="1515379228" sldId="316"/>
            <ac:spMk id="38" creationId="{383A3D16-7F9C-C8C1-CE2B-8CD6545A9BA1}"/>
          </ac:spMkLst>
        </pc:spChg>
        <pc:cxnChg chg="add mod">
          <ac:chgData name="Kurapov, Petr A" userId="4f72f5bd-7121-44c3-86b2-1c510f75006f" providerId="ADAL" clId="{D50F62EA-83EF-43A7-B82D-213DF821BB50}" dt="2025-02-07T20:01:53.684" v="7357" actId="14100"/>
          <ac:cxnSpMkLst>
            <pc:docMk/>
            <pc:sldMk cId="1515379228" sldId="316"/>
            <ac:cxnSpMk id="16" creationId="{467A1F0B-DE4F-97AB-AF25-47310DE54156}"/>
          </ac:cxnSpMkLst>
        </pc:cxnChg>
        <pc:cxnChg chg="add mod">
          <ac:chgData name="Kurapov, Petr A" userId="4f72f5bd-7121-44c3-86b2-1c510f75006f" providerId="ADAL" clId="{D50F62EA-83EF-43A7-B82D-213DF821BB50}" dt="2025-02-07T20:01:53.684" v="7357" actId="14100"/>
          <ac:cxnSpMkLst>
            <pc:docMk/>
            <pc:sldMk cId="1515379228" sldId="316"/>
            <ac:cxnSpMk id="18" creationId="{9E6C6DA9-EE7B-A9FD-6B48-7EE57F253B5E}"/>
          </ac:cxnSpMkLst>
        </pc:cxnChg>
        <pc:cxnChg chg="add">
          <ac:chgData name="Kurapov, Petr A" userId="4f72f5bd-7121-44c3-86b2-1c510f75006f" providerId="ADAL" clId="{D50F62EA-83EF-43A7-B82D-213DF821BB50}" dt="2025-02-07T20:01:45.732" v="7355" actId="11529"/>
          <ac:cxnSpMkLst>
            <pc:docMk/>
            <pc:sldMk cId="1515379228" sldId="316"/>
            <ac:cxnSpMk id="22" creationId="{9599F539-A939-8DF9-84CA-7E09CDF5F93D}"/>
          </ac:cxnSpMkLst>
        </pc:cxnChg>
        <pc:cxnChg chg="add mod">
          <ac:chgData name="Kurapov, Petr A" userId="4f72f5bd-7121-44c3-86b2-1c510f75006f" providerId="ADAL" clId="{D50F62EA-83EF-43A7-B82D-213DF821BB50}" dt="2025-02-07T20:01:53.684" v="7357" actId="14100"/>
          <ac:cxnSpMkLst>
            <pc:docMk/>
            <pc:sldMk cId="1515379228" sldId="316"/>
            <ac:cxnSpMk id="24" creationId="{279EC480-8959-84C1-A5D9-50C799F91996}"/>
          </ac:cxnSpMkLst>
        </pc:cxnChg>
        <pc:cxnChg chg="add">
          <ac:chgData name="Kurapov, Petr A" userId="4f72f5bd-7121-44c3-86b2-1c510f75006f" providerId="ADAL" clId="{D50F62EA-83EF-43A7-B82D-213DF821BB50}" dt="2025-02-07T20:02:21.120" v="7362" actId="11529"/>
          <ac:cxnSpMkLst>
            <pc:docMk/>
            <pc:sldMk cId="1515379228" sldId="316"/>
            <ac:cxnSpMk id="29" creationId="{8661A0F4-37E8-5E31-D3E9-A67DC16BCC4C}"/>
          </ac:cxnSpMkLst>
        </pc:cxnChg>
        <pc:cxnChg chg="add">
          <ac:chgData name="Kurapov, Petr A" userId="4f72f5bd-7121-44c3-86b2-1c510f75006f" providerId="ADAL" clId="{D50F62EA-83EF-43A7-B82D-213DF821BB50}" dt="2025-02-07T20:02:26.289" v="7363" actId="11529"/>
          <ac:cxnSpMkLst>
            <pc:docMk/>
            <pc:sldMk cId="1515379228" sldId="316"/>
            <ac:cxnSpMk id="31" creationId="{F965F252-27A9-9891-C7D9-408762183368}"/>
          </ac:cxnSpMkLst>
        </pc:cxnChg>
        <pc:cxnChg chg="add mod">
          <ac:chgData name="Kurapov, Petr A" userId="4f72f5bd-7121-44c3-86b2-1c510f75006f" providerId="ADAL" clId="{D50F62EA-83EF-43A7-B82D-213DF821BB50}" dt="2025-02-07T20:02:40.717" v="7365" actId="1076"/>
          <ac:cxnSpMkLst>
            <pc:docMk/>
            <pc:sldMk cId="1515379228" sldId="316"/>
            <ac:cxnSpMk id="39" creationId="{C84D154B-60F5-F841-9498-2A0123E1B2D2}"/>
          </ac:cxnSpMkLst>
        </pc:cxnChg>
        <pc:cxnChg chg="add mod">
          <ac:chgData name="Kurapov, Petr A" userId="4f72f5bd-7121-44c3-86b2-1c510f75006f" providerId="ADAL" clId="{D50F62EA-83EF-43A7-B82D-213DF821BB50}" dt="2025-02-07T20:02:40.717" v="7365" actId="1076"/>
          <ac:cxnSpMkLst>
            <pc:docMk/>
            <pc:sldMk cId="1515379228" sldId="316"/>
            <ac:cxnSpMk id="40" creationId="{6A65C988-AC70-0E97-F45B-732222624686}"/>
          </ac:cxnSpMkLst>
        </pc:cxnChg>
        <pc:cxnChg chg="add mod">
          <ac:chgData name="Kurapov, Petr A" userId="4f72f5bd-7121-44c3-86b2-1c510f75006f" providerId="ADAL" clId="{D50F62EA-83EF-43A7-B82D-213DF821BB50}" dt="2025-02-07T20:02:54.302" v="7366" actId="14100"/>
          <ac:cxnSpMkLst>
            <pc:docMk/>
            <pc:sldMk cId="1515379228" sldId="316"/>
            <ac:cxnSpMk id="41" creationId="{400FCCF9-22C0-3DD0-6CBC-8F6DB5A72F7C}"/>
          </ac:cxnSpMkLst>
        </pc:cxnChg>
        <pc:cxnChg chg="add mod">
          <ac:chgData name="Kurapov, Petr A" userId="4f72f5bd-7121-44c3-86b2-1c510f75006f" providerId="ADAL" clId="{D50F62EA-83EF-43A7-B82D-213DF821BB50}" dt="2025-02-07T20:03:19.584" v="7370" actId="1076"/>
          <ac:cxnSpMkLst>
            <pc:docMk/>
            <pc:sldMk cId="1515379228" sldId="316"/>
            <ac:cxnSpMk id="42" creationId="{E5B0769C-A63E-1883-CACC-3BDCD471E9F4}"/>
          </ac:cxnSpMkLst>
        </pc:cxnChg>
        <pc:cxnChg chg="add mod">
          <ac:chgData name="Kurapov, Petr A" userId="4f72f5bd-7121-44c3-86b2-1c510f75006f" providerId="ADAL" clId="{D50F62EA-83EF-43A7-B82D-213DF821BB50}" dt="2025-02-07T20:03:19.584" v="7370" actId="1076"/>
          <ac:cxnSpMkLst>
            <pc:docMk/>
            <pc:sldMk cId="1515379228" sldId="316"/>
            <ac:cxnSpMk id="43" creationId="{4E8EA393-1A12-3322-EE80-3B5A0DECF17F}"/>
          </ac:cxnSpMkLst>
        </pc:cxnChg>
        <pc:cxnChg chg="add mod">
          <ac:chgData name="Kurapov, Petr A" userId="4f72f5bd-7121-44c3-86b2-1c510f75006f" providerId="ADAL" clId="{D50F62EA-83EF-43A7-B82D-213DF821BB50}" dt="2025-02-07T20:03:23.364" v="7371" actId="14100"/>
          <ac:cxnSpMkLst>
            <pc:docMk/>
            <pc:sldMk cId="1515379228" sldId="316"/>
            <ac:cxnSpMk id="44" creationId="{C009655A-A4FB-20B6-C3B6-1F1B4454F0AC}"/>
          </ac:cxnSpMkLst>
        </pc:cxnChg>
      </pc:sldChg>
      <pc:sldChg chg="addSp delSp modSp add mod">
        <pc:chgData name="Kurapov, Petr A" userId="4f72f5bd-7121-44c3-86b2-1c510f75006f" providerId="ADAL" clId="{D50F62EA-83EF-43A7-B82D-213DF821BB50}" dt="2025-02-09T12:15:57.285" v="9738" actId="6549"/>
        <pc:sldMkLst>
          <pc:docMk/>
          <pc:sldMk cId="3424321219" sldId="317"/>
        </pc:sldMkLst>
        <pc:spChg chg="mod">
          <ac:chgData name="Kurapov, Petr A" userId="4f72f5bd-7121-44c3-86b2-1c510f75006f" providerId="ADAL" clId="{D50F62EA-83EF-43A7-B82D-213DF821BB50}" dt="2025-02-07T20:48:39.668" v="8268" actId="13822"/>
          <ac:spMkLst>
            <pc:docMk/>
            <pc:sldMk cId="3424321219" sldId="317"/>
            <ac:spMk id="3" creationId="{1AA833DD-3A45-9CB0-522B-6E2B3FB54D58}"/>
          </ac:spMkLst>
        </pc:spChg>
        <pc:spChg chg="mod">
          <ac:chgData name="Kurapov, Petr A" userId="4f72f5bd-7121-44c3-86b2-1c510f75006f" providerId="ADAL" clId="{D50F62EA-83EF-43A7-B82D-213DF821BB50}" dt="2025-02-07T20:48:39.668" v="8268" actId="13822"/>
          <ac:spMkLst>
            <pc:docMk/>
            <pc:sldMk cId="3424321219" sldId="317"/>
            <ac:spMk id="4" creationId="{5D2AF801-2B2F-AE7D-8F05-AA506963048E}"/>
          </ac:spMkLst>
        </pc:spChg>
        <pc:spChg chg="mod">
          <ac:chgData name="Kurapov, Petr A" userId="4f72f5bd-7121-44c3-86b2-1c510f75006f" providerId="ADAL" clId="{D50F62EA-83EF-43A7-B82D-213DF821BB50}" dt="2025-02-09T12:15:57.285" v="9738" actId="6549"/>
          <ac:spMkLst>
            <pc:docMk/>
            <pc:sldMk cId="3424321219" sldId="317"/>
            <ac:spMk id="5" creationId="{01264E66-6E74-AA37-0BD7-8F7571360256}"/>
          </ac:spMkLst>
        </pc:spChg>
        <pc:spChg chg="mod">
          <ac:chgData name="Kurapov, Petr A" userId="4f72f5bd-7121-44c3-86b2-1c510f75006f" providerId="ADAL" clId="{D50F62EA-83EF-43A7-B82D-213DF821BB50}" dt="2025-02-07T20:48:39.668" v="8268" actId="13822"/>
          <ac:spMkLst>
            <pc:docMk/>
            <pc:sldMk cId="3424321219" sldId="317"/>
            <ac:spMk id="7" creationId="{30E3BDEA-9DDE-1CF6-2DBB-8E3E15933DA3}"/>
          </ac:spMkLst>
        </pc:spChg>
        <pc:spChg chg="add mod">
          <ac:chgData name="Kurapov, Petr A" userId="4f72f5bd-7121-44c3-86b2-1c510f75006f" providerId="ADAL" clId="{D50F62EA-83EF-43A7-B82D-213DF821BB50}" dt="2025-02-07T20:06:50.016" v="7455" actId="1076"/>
          <ac:spMkLst>
            <pc:docMk/>
            <pc:sldMk cId="3424321219" sldId="317"/>
            <ac:spMk id="11" creationId="{1CCE334D-E740-D9DF-86D5-EBEFE318E7B7}"/>
          </ac:spMkLst>
        </pc:spChg>
        <pc:spChg chg="add mod">
          <ac:chgData name="Kurapov, Petr A" userId="4f72f5bd-7121-44c3-86b2-1c510f75006f" providerId="ADAL" clId="{D50F62EA-83EF-43A7-B82D-213DF821BB50}" dt="2025-02-07T20:07:08.321" v="7470" actId="20577"/>
          <ac:spMkLst>
            <pc:docMk/>
            <pc:sldMk cId="3424321219" sldId="317"/>
            <ac:spMk id="13" creationId="{0B9A63EA-7ABF-01BB-CDC1-7E63E936258C}"/>
          </ac:spMkLst>
        </pc:spChg>
        <pc:spChg chg="add mod">
          <ac:chgData name="Kurapov, Petr A" userId="4f72f5bd-7121-44c3-86b2-1c510f75006f" providerId="ADAL" clId="{D50F62EA-83EF-43A7-B82D-213DF821BB50}" dt="2025-02-07T20:16:39.668" v="8193" actId="1076"/>
          <ac:spMkLst>
            <pc:docMk/>
            <pc:sldMk cId="3424321219" sldId="317"/>
            <ac:spMk id="15" creationId="{B52BD0DA-3009-79C9-9EA8-F022DACAA34A}"/>
          </ac:spMkLst>
        </pc:spChg>
        <pc:spChg chg="add mod">
          <ac:chgData name="Kurapov, Petr A" userId="4f72f5bd-7121-44c3-86b2-1c510f75006f" providerId="ADAL" clId="{D50F62EA-83EF-43A7-B82D-213DF821BB50}" dt="2025-02-07T20:16:58.131" v="8207" actId="14100"/>
          <ac:spMkLst>
            <pc:docMk/>
            <pc:sldMk cId="3424321219" sldId="317"/>
            <ac:spMk id="17" creationId="{CBD000A4-AF1D-3FD5-25A2-736217E82D37}"/>
          </ac:spMkLst>
        </pc:spChg>
        <pc:spChg chg="mod">
          <ac:chgData name="Kurapov, Petr A" userId="4f72f5bd-7121-44c3-86b2-1c510f75006f" providerId="ADAL" clId="{D50F62EA-83EF-43A7-B82D-213DF821BB50}" dt="2025-02-07T20:48:39.668" v="8268" actId="13822"/>
          <ac:spMkLst>
            <pc:docMk/>
            <pc:sldMk cId="3424321219" sldId="317"/>
            <ac:spMk id="32" creationId="{C0EBC91B-C34F-9737-661E-6C789F42ED65}"/>
          </ac:spMkLst>
        </pc:spChg>
        <pc:spChg chg="mod">
          <ac:chgData name="Kurapov, Petr A" userId="4f72f5bd-7121-44c3-86b2-1c510f75006f" providerId="ADAL" clId="{D50F62EA-83EF-43A7-B82D-213DF821BB50}" dt="2025-02-07T20:48:39.668" v="8268" actId="13822"/>
          <ac:spMkLst>
            <pc:docMk/>
            <pc:sldMk cId="3424321219" sldId="317"/>
            <ac:spMk id="33" creationId="{9081A3C5-43EE-3A57-5780-5E19B4E431A0}"/>
          </ac:spMkLst>
        </pc:spChg>
        <pc:spChg chg="mod">
          <ac:chgData name="Kurapov, Petr A" userId="4f72f5bd-7121-44c3-86b2-1c510f75006f" providerId="ADAL" clId="{D50F62EA-83EF-43A7-B82D-213DF821BB50}" dt="2025-02-07T20:48:39.668" v="8268" actId="13822"/>
          <ac:spMkLst>
            <pc:docMk/>
            <pc:sldMk cId="3424321219" sldId="317"/>
            <ac:spMk id="34" creationId="{21E9DC44-1ECE-3D8A-03C3-31BDC3973BC8}"/>
          </ac:spMkLst>
        </pc:spChg>
      </pc:sldChg>
      <pc:sldChg chg="addSp modSp new mod">
        <pc:chgData name="Kurapov, Petr A" userId="4f72f5bd-7121-44c3-86b2-1c510f75006f" providerId="ADAL" clId="{D50F62EA-83EF-43A7-B82D-213DF821BB50}" dt="2025-02-09T12:59:38.436" v="10600" actId="1036"/>
        <pc:sldMkLst>
          <pc:docMk/>
          <pc:sldMk cId="1390493610" sldId="318"/>
        </pc:sldMkLst>
        <pc:spChg chg="mod">
          <ac:chgData name="Kurapov, Petr A" userId="4f72f5bd-7121-44c3-86b2-1c510f75006f" providerId="ADAL" clId="{D50F62EA-83EF-43A7-B82D-213DF821BB50}" dt="2025-02-07T20:10:44.514" v="7719" actId="20577"/>
          <ac:spMkLst>
            <pc:docMk/>
            <pc:sldMk cId="1390493610" sldId="318"/>
            <ac:spMk id="2" creationId="{FF4A7295-6634-9D88-46B5-EA791FA315E6}"/>
          </ac:spMkLst>
        </pc:spChg>
        <pc:spChg chg="mod">
          <ac:chgData name="Kurapov, Petr A" userId="4f72f5bd-7121-44c3-86b2-1c510f75006f" providerId="ADAL" clId="{D50F62EA-83EF-43A7-B82D-213DF821BB50}" dt="2025-02-09T12:55:18.170" v="10504" actId="27636"/>
          <ac:spMkLst>
            <pc:docMk/>
            <pc:sldMk cId="1390493610" sldId="318"/>
            <ac:spMk id="3" creationId="{86EA7399-D343-83F1-8C6F-F5710E8BB9AA}"/>
          </ac:spMkLst>
        </pc:spChg>
        <pc:spChg chg="add mod">
          <ac:chgData name="Kurapov, Petr A" userId="4f72f5bd-7121-44c3-86b2-1c510f75006f" providerId="ADAL" clId="{D50F62EA-83EF-43A7-B82D-213DF821BB50}" dt="2025-02-09T12:55:20.014" v="10505"/>
          <ac:spMkLst>
            <pc:docMk/>
            <pc:sldMk cId="1390493610" sldId="318"/>
            <ac:spMk id="5" creationId="{97813A9F-F43C-03E4-D900-846C4AC28643}"/>
          </ac:spMkLst>
        </pc:spChg>
        <pc:spChg chg="add mod">
          <ac:chgData name="Kurapov, Petr A" userId="4f72f5bd-7121-44c3-86b2-1c510f75006f" providerId="ADAL" clId="{D50F62EA-83EF-43A7-B82D-213DF821BB50}" dt="2025-02-09T12:55:20.014" v="10505"/>
          <ac:spMkLst>
            <pc:docMk/>
            <pc:sldMk cId="1390493610" sldId="318"/>
            <ac:spMk id="6" creationId="{4F48CDBC-DB16-099A-99EA-AC4AFF01BF77}"/>
          </ac:spMkLst>
        </pc:spChg>
        <pc:spChg chg="add mod">
          <ac:chgData name="Kurapov, Petr A" userId="4f72f5bd-7121-44c3-86b2-1c510f75006f" providerId="ADAL" clId="{D50F62EA-83EF-43A7-B82D-213DF821BB50}" dt="2025-02-09T12:55:20.014" v="10505"/>
          <ac:spMkLst>
            <pc:docMk/>
            <pc:sldMk cId="1390493610" sldId="318"/>
            <ac:spMk id="7" creationId="{57281DE1-8732-D696-0F55-0753F59C2344}"/>
          </ac:spMkLst>
        </pc:spChg>
        <pc:spChg chg="add mod">
          <ac:chgData name="Kurapov, Petr A" userId="4f72f5bd-7121-44c3-86b2-1c510f75006f" providerId="ADAL" clId="{D50F62EA-83EF-43A7-B82D-213DF821BB50}" dt="2025-02-09T12:55:20.014" v="10505"/>
          <ac:spMkLst>
            <pc:docMk/>
            <pc:sldMk cId="1390493610" sldId="318"/>
            <ac:spMk id="8" creationId="{857DABE5-CAD1-D082-B748-C6C2D75DF712}"/>
          </ac:spMkLst>
        </pc:spChg>
        <pc:spChg chg="add mod">
          <ac:chgData name="Kurapov, Petr A" userId="4f72f5bd-7121-44c3-86b2-1c510f75006f" providerId="ADAL" clId="{D50F62EA-83EF-43A7-B82D-213DF821BB50}" dt="2025-02-09T12:55:20.014" v="10505"/>
          <ac:spMkLst>
            <pc:docMk/>
            <pc:sldMk cId="1390493610" sldId="318"/>
            <ac:spMk id="9" creationId="{16C0580B-AD3E-4148-29EA-7AAF0D2A0A9E}"/>
          </ac:spMkLst>
        </pc:spChg>
        <pc:spChg chg="add mod">
          <ac:chgData name="Kurapov, Petr A" userId="4f72f5bd-7121-44c3-86b2-1c510f75006f" providerId="ADAL" clId="{D50F62EA-83EF-43A7-B82D-213DF821BB50}" dt="2025-02-09T12:55:20.014" v="10505"/>
          <ac:spMkLst>
            <pc:docMk/>
            <pc:sldMk cId="1390493610" sldId="318"/>
            <ac:spMk id="10" creationId="{0471FF8F-AE25-2AC2-DCF0-F5403A89FB8F}"/>
          </ac:spMkLst>
        </pc:spChg>
        <pc:spChg chg="add mod">
          <ac:chgData name="Kurapov, Petr A" userId="4f72f5bd-7121-44c3-86b2-1c510f75006f" providerId="ADAL" clId="{D50F62EA-83EF-43A7-B82D-213DF821BB50}" dt="2025-02-09T12:55:20.014" v="10505"/>
          <ac:spMkLst>
            <pc:docMk/>
            <pc:sldMk cId="1390493610" sldId="318"/>
            <ac:spMk id="16" creationId="{881E81BC-7D90-A088-F720-D357477B59F4}"/>
          </ac:spMkLst>
        </pc:spChg>
        <pc:spChg chg="add mod">
          <ac:chgData name="Kurapov, Petr A" userId="4f72f5bd-7121-44c3-86b2-1c510f75006f" providerId="ADAL" clId="{D50F62EA-83EF-43A7-B82D-213DF821BB50}" dt="2025-02-09T12:55:20.014" v="10505"/>
          <ac:spMkLst>
            <pc:docMk/>
            <pc:sldMk cId="1390493610" sldId="318"/>
            <ac:spMk id="17" creationId="{E4621A83-FCB7-65BC-CA7C-6D598603408C}"/>
          </ac:spMkLst>
        </pc:spChg>
        <pc:spChg chg="add mod">
          <ac:chgData name="Kurapov, Petr A" userId="4f72f5bd-7121-44c3-86b2-1c510f75006f" providerId="ADAL" clId="{D50F62EA-83EF-43A7-B82D-213DF821BB50}" dt="2025-02-09T12:55:20.014" v="10505"/>
          <ac:spMkLst>
            <pc:docMk/>
            <pc:sldMk cId="1390493610" sldId="318"/>
            <ac:spMk id="20" creationId="{8552EA41-A4A0-E89A-8183-2CF64F0144CB}"/>
          </ac:spMkLst>
        </pc:spChg>
        <pc:spChg chg="add mod">
          <ac:chgData name="Kurapov, Petr A" userId="4f72f5bd-7121-44c3-86b2-1c510f75006f" providerId="ADAL" clId="{D50F62EA-83EF-43A7-B82D-213DF821BB50}" dt="2025-02-09T12:55:20.014" v="10505"/>
          <ac:spMkLst>
            <pc:docMk/>
            <pc:sldMk cId="1390493610" sldId="318"/>
            <ac:spMk id="22" creationId="{AF9E3122-F5B4-9FDC-66A0-33A75472D951}"/>
          </ac:spMkLst>
        </pc:spChg>
        <pc:spChg chg="add mod">
          <ac:chgData name="Kurapov, Petr A" userId="4f72f5bd-7121-44c3-86b2-1c510f75006f" providerId="ADAL" clId="{D50F62EA-83EF-43A7-B82D-213DF821BB50}" dt="2025-02-09T12:55:20.014" v="10505"/>
          <ac:spMkLst>
            <pc:docMk/>
            <pc:sldMk cId="1390493610" sldId="318"/>
            <ac:spMk id="25" creationId="{41199CDA-72D5-5205-2D03-D3CE96DD2A53}"/>
          </ac:spMkLst>
        </pc:spChg>
        <pc:spChg chg="add mod">
          <ac:chgData name="Kurapov, Petr A" userId="4f72f5bd-7121-44c3-86b2-1c510f75006f" providerId="ADAL" clId="{D50F62EA-83EF-43A7-B82D-213DF821BB50}" dt="2025-02-09T12:55:20.014" v="10505"/>
          <ac:spMkLst>
            <pc:docMk/>
            <pc:sldMk cId="1390493610" sldId="318"/>
            <ac:spMk id="26" creationId="{57D51B80-60D3-D2F7-5543-C5EC230D9222}"/>
          </ac:spMkLst>
        </pc:spChg>
        <pc:spChg chg="add mod">
          <ac:chgData name="Kurapov, Petr A" userId="4f72f5bd-7121-44c3-86b2-1c510f75006f" providerId="ADAL" clId="{D50F62EA-83EF-43A7-B82D-213DF821BB50}" dt="2025-02-09T12:55:20.014" v="10505"/>
          <ac:spMkLst>
            <pc:docMk/>
            <pc:sldMk cId="1390493610" sldId="318"/>
            <ac:spMk id="27" creationId="{DB88A987-7D63-167A-EAAD-171A13209E80}"/>
          </ac:spMkLst>
        </pc:spChg>
        <pc:spChg chg="add mod">
          <ac:chgData name="Kurapov, Petr A" userId="4f72f5bd-7121-44c3-86b2-1c510f75006f" providerId="ADAL" clId="{D50F62EA-83EF-43A7-B82D-213DF821BB50}" dt="2025-02-09T12:55:20.014" v="10505"/>
          <ac:spMkLst>
            <pc:docMk/>
            <pc:sldMk cId="1390493610" sldId="318"/>
            <ac:spMk id="28" creationId="{45A608AB-E76A-A22C-C3B8-90A022F83313}"/>
          </ac:spMkLst>
        </pc:spChg>
        <pc:spChg chg="add mod">
          <ac:chgData name="Kurapov, Petr A" userId="4f72f5bd-7121-44c3-86b2-1c510f75006f" providerId="ADAL" clId="{D50F62EA-83EF-43A7-B82D-213DF821BB50}" dt="2025-02-09T12:55:20.014" v="10505"/>
          <ac:spMkLst>
            <pc:docMk/>
            <pc:sldMk cId="1390493610" sldId="318"/>
            <ac:spMk id="29" creationId="{457B12CD-87B9-84B3-7750-AE03339EDC9F}"/>
          </ac:spMkLst>
        </pc:spChg>
        <pc:spChg chg="add mod">
          <ac:chgData name="Kurapov, Petr A" userId="4f72f5bd-7121-44c3-86b2-1c510f75006f" providerId="ADAL" clId="{D50F62EA-83EF-43A7-B82D-213DF821BB50}" dt="2025-02-09T12:55:20.014" v="10505"/>
          <ac:spMkLst>
            <pc:docMk/>
            <pc:sldMk cId="1390493610" sldId="318"/>
            <ac:spMk id="30" creationId="{EC00F25A-F087-7C92-8C7F-5271E1F24F8F}"/>
          </ac:spMkLst>
        </pc:spChg>
        <pc:spChg chg="add mod">
          <ac:chgData name="Kurapov, Petr A" userId="4f72f5bd-7121-44c3-86b2-1c510f75006f" providerId="ADAL" clId="{D50F62EA-83EF-43A7-B82D-213DF821BB50}" dt="2025-02-09T12:55:20.014" v="10505"/>
          <ac:spMkLst>
            <pc:docMk/>
            <pc:sldMk cId="1390493610" sldId="318"/>
            <ac:spMk id="36" creationId="{BDFA8966-A0A6-E35C-9620-90EF6A8CF61E}"/>
          </ac:spMkLst>
        </pc:spChg>
        <pc:spChg chg="add mod">
          <ac:chgData name="Kurapov, Petr A" userId="4f72f5bd-7121-44c3-86b2-1c510f75006f" providerId="ADAL" clId="{D50F62EA-83EF-43A7-B82D-213DF821BB50}" dt="2025-02-09T12:55:20.014" v="10505"/>
          <ac:spMkLst>
            <pc:docMk/>
            <pc:sldMk cId="1390493610" sldId="318"/>
            <ac:spMk id="37" creationId="{1CE28F76-BEF4-015C-A6CF-34868F009611}"/>
          </ac:spMkLst>
        </pc:spChg>
        <pc:spChg chg="add mod">
          <ac:chgData name="Kurapov, Petr A" userId="4f72f5bd-7121-44c3-86b2-1c510f75006f" providerId="ADAL" clId="{D50F62EA-83EF-43A7-B82D-213DF821BB50}" dt="2025-02-09T12:55:20.014" v="10505"/>
          <ac:spMkLst>
            <pc:docMk/>
            <pc:sldMk cId="1390493610" sldId="318"/>
            <ac:spMk id="40" creationId="{353FFC4C-D174-A954-9A0D-655F265FD709}"/>
          </ac:spMkLst>
        </pc:spChg>
        <pc:spChg chg="add mod">
          <ac:chgData name="Kurapov, Petr A" userId="4f72f5bd-7121-44c3-86b2-1c510f75006f" providerId="ADAL" clId="{D50F62EA-83EF-43A7-B82D-213DF821BB50}" dt="2025-02-09T12:55:20.014" v="10505"/>
          <ac:spMkLst>
            <pc:docMk/>
            <pc:sldMk cId="1390493610" sldId="318"/>
            <ac:spMk id="46" creationId="{7EB16827-564C-D5F8-C933-6CECBBF8ADBC}"/>
          </ac:spMkLst>
        </pc:spChg>
        <pc:spChg chg="add mod">
          <ac:chgData name="Kurapov, Petr A" userId="4f72f5bd-7121-44c3-86b2-1c510f75006f" providerId="ADAL" clId="{D50F62EA-83EF-43A7-B82D-213DF821BB50}" dt="2025-02-09T12:55:45.405" v="10506"/>
          <ac:spMkLst>
            <pc:docMk/>
            <pc:sldMk cId="1390493610" sldId="318"/>
            <ac:spMk id="48" creationId="{AAC17ED7-AD24-FBE9-F235-6DD6FD9BA1C3}"/>
          </ac:spMkLst>
        </pc:spChg>
        <pc:spChg chg="add mod">
          <ac:chgData name="Kurapov, Petr A" userId="4f72f5bd-7121-44c3-86b2-1c510f75006f" providerId="ADAL" clId="{D50F62EA-83EF-43A7-B82D-213DF821BB50}" dt="2025-02-09T12:55:45.405" v="10506"/>
          <ac:spMkLst>
            <pc:docMk/>
            <pc:sldMk cId="1390493610" sldId="318"/>
            <ac:spMk id="49" creationId="{BB951354-F994-BC4C-4FCB-28EDCBA07288}"/>
          </ac:spMkLst>
        </pc:spChg>
        <pc:spChg chg="add mod">
          <ac:chgData name="Kurapov, Petr A" userId="4f72f5bd-7121-44c3-86b2-1c510f75006f" providerId="ADAL" clId="{D50F62EA-83EF-43A7-B82D-213DF821BB50}" dt="2025-02-09T12:55:45.405" v="10506"/>
          <ac:spMkLst>
            <pc:docMk/>
            <pc:sldMk cId="1390493610" sldId="318"/>
            <ac:spMk id="50" creationId="{348F105A-C3BE-89A0-9C12-249CE9AA3868}"/>
          </ac:spMkLst>
        </pc:spChg>
        <pc:spChg chg="add mod">
          <ac:chgData name="Kurapov, Petr A" userId="4f72f5bd-7121-44c3-86b2-1c510f75006f" providerId="ADAL" clId="{D50F62EA-83EF-43A7-B82D-213DF821BB50}" dt="2025-02-09T12:55:45.405" v="10506"/>
          <ac:spMkLst>
            <pc:docMk/>
            <pc:sldMk cId="1390493610" sldId="318"/>
            <ac:spMk id="51" creationId="{A3A58D44-562E-3301-1362-0F9635D5A830}"/>
          </ac:spMkLst>
        </pc:spChg>
        <pc:spChg chg="add mod">
          <ac:chgData name="Kurapov, Petr A" userId="4f72f5bd-7121-44c3-86b2-1c510f75006f" providerId="ADAL" clId="{D50F62EA-83EF-43A7-B82D-213DF821BB50}" dt="2025-02-09T12:55:45.405" v="10506"/>
          <ac:spMkLst>
            <pc:docMk/>
            <pc:sldMk cId="1390493610" sldId="318"/>
            <ac:spMk id="52" creationId="{6927230D-C6EB-BF6A-F2DB-ED7D4DE5097C}"/>
          </ac:spMkLst>
        </pc:spChg>
        <pc:spChg chg="add mod">
          <ac:chgData name="Kurapov, Petr A" userId="4f72f5bd-7121-44c3-86b2-1c510f75006f" providerId="ADAL" clId="{D50F62EA-83EF-43A7-B82D-213DF821BB50}" dt="2025-02-09T12:55:45.405" v="10506"/>
          <ac:spMkLst>
            <pc:docMk/>
            <pc:sldMk cId="1390493610" sldId="318"/>
            <ac:spMk id="53" creationId="{15BACC24-6A04-B7CB-F671-70D3A0D9D7F0}"/>
          </ac:spMkLst>
        </pc:spChg>
        <pc:spChg chg="add mod">
          <ac:chgData name="Kurapov, Petr A" userId="4f72f5bd-7121-44c3-86b2-1c510f75006f" providerId="ADAL" clId="{D50F62EA-83EF-43A7-B82D-213DF821BB50}" dt="2025-02-09T12:55:45.405" v="10506"/>
          <ac:spMkLst>
            <pc:docMk/>
            <pc:sldMk cId="1390493610" sldId="318"/>
            <ac:spMk id="59" creationId="{E39D9E0C-6221-9DA2-13C8-7F6E5505143E}"/>
          </ac:spMkLst>
        </pc:spChg>
        <pc:spChg chg="add mod">
          <ac:chgData name="Kurapov, Petr A" userId="4f72f5bd-7121-44c3-86b2-1c510f75006f" providerId="ADAL" clId="{D50F62EA-83EF-43A7-B82D-213DF821BB50}" dt="2025-02-09T12:55:45.405" v="10506"/>
          <ac:spMkLst>
            <pc:docMk/>
            <pc:sldMk cId="1390493610" sldId="318"/>
            <ac:spMk id="60" creationId="{7DEE9152-C852-9E25-4742-3AD267C10B97}"/>
          </ac:spMkLst>
        </pc:spChg>
        <pc:spChg chg="add mod">
          <ac:chgData name="Kurapov, Petr A" userId="4f72f5bd-7121-44c3-86b2-1c510f75006f" providerId="ADAL" clId="{D50F62EA-83EF-43A7-B82D-213DF821BB50}" dt="2025-02-09T12:55:45.405" v="10506"/>
          <ac:spMkLst>
            <pc:docMk/>
            <pc:sldMk cId="1390493610" sldId="318"/>
            <ac:spMk id="63" creationId="{E01D45C5-0F30-5FA9-EC12-816CEB800D78}"/>
          </ac:spMkLst>
        </pc:spChg>
        <pc:spChg chg="add mod">
          <ac:chgData name="Kurapov, Petr A" userId="4f72f5bd-7121-44c3-86b2-1c510f75006f" providerId="ADAL" clId="{D50F62EA-83EF-43A7-B82D-213DF821BB50}" dt="2025-02-09T12:55:45.405" v="10506"/>
          <ac:spMkLst>
            <pc:docMk/>
            <pc:sldMk cId="1390493610" sldId="318"/>
            <ac:spMk id="65" creationId="{32B26261-0CAF-67C8-F470-EE79C600745A}"/>
          </ac:spMkLst>
        </pc:spChg>
        <pc:spChg chg="add mod">
          <ac:chgData name="Kurapov, Petr A" userId="4f72f5bd-7121-44c3-86b2-1c510f75006f" providerId="ADAL" clId="{D50F62EA-83EF-43A7-B82D-213DF821BB50}" dt="2025-02-09T12:55:45.405" v="10506"/>
          <ac:spMkLst>
            <pc:docMk/>
            <pc:sldMk cId="1390493610" sldId="318"/>
            <ac:spMk id="68" creationId="{DB91B775-4EBF-A745-2469-543EC9879506}"/>
          </ac:spMkLst>
        </pc:spChg>
        <pc:spChg chg="add mod">
          <ac:chgData name="Kurapov, Petr A" userId="4f72f5bd-7121-44c3-86b2-1c510f75006f" providerId="ADAL" clId="{D50F62EA-83EF-43A7-B82D-213DF821BB50}" dt="2025-02-09T12:55:45.405" v="10506"/>
          <ac:spMkLst>
            <pc:docMk/>
            <pc:sldMk cId="1390493610" sldId="318"/>
            <ac:spMk id="69" creationId="{5EDFCD79-E13F-277C-DF57-2B06CEC15E92}"/>
          </ac:spMkLst>
        </pc:spChg>
        <pc:spChg chg="add mod">
          <ac:chgData name="Kurapov, Petr A" userId="4f72f5bd-7121-44c3-86b2-1c510f75006f" providerId="ADAL" clId="{D50F62EA-83EF-43A7-B82D-213DF821BB50}" dt="2025-02-09T12:55:45.405" v="10506"/>
          <ac:spMkLst>
            <pc:docMk/>
            <pc:sldMk cId="1390493610" sldId="318"/>
            <ac:spMk id="70" creationId="{57AC722D-72CE-238E-8583-660F422D6C2C}"/>
          </ac:spMkLst>
        </pc:spChg>
        <pc:spChg chg="add mod">
          <ac:chgData name="Kurapov, Petr A" userId="4f72f5bd-7121-44c3-86b2-1c510f75006f" providerId="ADAL" clId="{D50F62EA-83EF-43A7-B82D-213DF821BB50}" dt="2025-02-09T12:55:45.405" v="10506"/>
          <ac:spMkLst>
            <pc:docMk/>
            <pc:sldMk cId="1390493610" sldId="318"/>
            <ac:spMk id="71" creationId="{3F8DAE0B-6CA9-F239-D15F-406C33006727}"/>
          </ac:spMkLst>
        </pc:spChg>
        <pc:spChg chg="add mod">
          <ac:chgData name="Kurapov, Petr A" userId="4f72f5bd-7121-44c3-86b2-1c510f75006f" providerId="ADAL" clId="{D50F62EA-83EF-43A7-B82D-213DF821BB50}" dt="2025-02-09T12:55:45.405" v="10506"/>
          <ac:spMkLst>
            <pc:docMk/>
            <pc:sldMk cId="1390493610" sldId="318"/>
            <ac:spMk id="72" creationId="{287800A2-03FB-28CB-53C9-AA1156BDD641}"/>
          </ac:spMkLst>
        </pc:spChg>
        <pc:spChg chg="add mod">
          <ac:chgData name="Kurapov, Petr A" userId="4f72f5bd-7121-44c3-86b2-1c510f75006f" providerId="ADAL" clId="{D50F62EA-83EF-43A7-B82D-213DF821BB50}" dt="2025-02-09T12:55:45.405" v="10506"/>
          <ac:spMkLst>
            <pc:docMk/>
            <pc:sldMk cId="1390493610" sldId="318"/>
            <ac:spMk id="73" creationId="{8BC8A255-1C19-B500-15F0-201BC4A5CB27}"/>
          </ac:spMkLst>
        </pc:spChg>
        <pc:spChg chg="add mod">
          <ac:chgData name="Kurapov, Petr A" userId="4f72f5bd-7121-44c3-86b2-1c510f75006f" providerId="ADAL" clId="{D50F62EA-83EF-43A7-B82D-213DF821BB50}" dt="2025-02-09T12:55:45.405" v="10506"/>
          <ac:spMkLst>
            <pc:docMk/>
            <pc:sldMk cId="1390493610" sldId="318"/>
            <ac:spMk id="79" creationId="{E040AA00-0D65-A2A4-FA43-8C5717479025}"/>
          </ac:spMkLst>
        </pc:spChg>
        <pc:spChg chg="add mod">
          <ac:chgData name="Kurapov, Petr A" userId="4f72f5bd-7121-44c3-86b2-1c510f75006f" providerId="ADAL" clId="{D50F62EA-83EF-43A7-B82D-213DF821BB50}" dt="2025-02-09T12:55:45.405" v="10506"/>
          <ac:spMkLst>
            <pc:docMk/>
            <pc:sldMk cId="1390493610" sldId="318"/>
            <ac:spMk id="80" creationId="{C2271746-0462-9FBE-D9A6-B24AE192B7E5}"/>
          </ac:spMkLst>
        </pc:spChg>
        <pc:spChg chg="add mod">
          <ac:chgData name="Kurapov, Petr A" userId="4f72f5bd-7121-44c3-86b2-1c510f75006f" providerId="ADAL" clId="{D50F62EA-83EF-43A7-B82D-213DF821BB50}" dt="2025-02-09T12:55:45.405" v="10506"/>
          <ac:spMkLst>
            <pc:docMk/>
            <pc:sldMk cId="1390493610" sldId="318"/>
            <ac:spMk id="83" creationId="{D13C49EA-B2CB-2C62-F3F4-F252B1F88D7E}"/>
          </ac:spMkLst>
        </pc:spChg>
        <pc:spChg chg="add mod">
          <ac:chgData name="Kurapov, Petr A" userId="4f72f5bd-7121-44c3-86b2-1c510f75006f" providerId="ADAL" clId="{D50F62EA-83EF-43A7-B82D-213DF821BB50}" dt="2025-02-09T12:55:45.405" v="10506"/>
          <ac:spMkLst>
            <pc:docMk/>
            <pc:sldMk cId="1390493610" sldId="318"/>
            <ac:spMk id="89" creationId="{A7B4D2C3-0899-770B-B7AC-BA1F9C0E4DD6}"/>
          </ac:spMkLst>
        </pc:spChg>
        <pc:spChg chg="mod">
          <ac:chgData name="Kurapov, Petr A" userId="4f72f5bd-7121-44c3-86b2-1c510f75006f" providerId="ADAL" clId="{D50F62EA-83EF-43A7-B82D-213DF821BB50}" dt="2025-02-09T12:59:38.436" v="10600" actId="1036"/>
          <ac:spMkLst>
            <pc:docMk/>
            <pc:sldMk cId="1390493610" sldId="318"/>
            <ac:spMk id="94" creationId="{19C7AEE6-7368-BAFD-F7C5-069187C55F97}"/>
          </ac:spMkLst>
        </pc:spChg>
        <pc:spChg chg="mod">
          <ac:chgData name="Kurapov, Petr A" userId="4f72f5bd-7121-44c3-86b2-1c510f75006f" providerId="ADAL" clId="{D50F62EA-83EF-43A7-B82D-213DF821BB50}" dt="2025-02-09T12:59:38.436" v="10600" actId="1036"/>
          <ac:spMkLst>
            <pc:docMk/>
            <pc:sldMk cId="1390493610" sldId="318"/>
            <ac:spMk id="95" creationId="{554976EA-B655-87D8-9F59-04E04EB9C78A}"/>
          </ac:spMkLst>
        </pc:spChg>
        <pc:spChg chg="mod">
          <ac:chgData name="Kurapov, Petr A" userId="4f72f5bd-7121-44c3-86b2-1c510f75006f" providerId="ADAL" clId="{D50F62EA-83EF-43A7-B82D-213DF821BB50}" dt="2025-02-09T12:59:38.436" v="10600" actId="1036"/>
          <ac:spMkLst>
            <pc:docMk/>
            <pc:sldMk cId="1390493610" sldId="318"/>
            <ac:spMk id="96" creationId="{AF38728C-E303-FA38-80D0-B6CAA7F71510}"/>
          </ac:spMkLst>
        </pc:spChg>
        <pc:spChg chg="mod">
          <ac:chgData name="Kurapov, Petr A" userId="4f72f5bd-7121-44c3-86b2-1c510f75006f" providerId="ADAL" clId="{D50F62EA-83EF-43A7-B82D-213DF821BB50}" dt="2025-02-09T12:59:38.436" v="10600" actId="1036"/>
          <ac:spMkLst>
            <pc:docMk/>
            <pc:sldMk cId="1390493610" sldId="318"/>
            <ac:spMk id="97" creationId="{FD1A4648-853B-58EF-CE34-0E8AE41C75A8}"/>
          </ac:spMkLst>
        </pc:spChg>
        <pc:spChg chg="mod">
          <ac:chgData name="Kurapov, Petr A" userId="4f72f5bd-7121-44c3-86b2-1c510f75006f" providerId="ADAL" clId="{D50F62EA-83EF-43A7-B82D-213DF821BB50}" dt="2025-02-09T12:59:38.436" v="10600" actId="1036"/>
          <ac:spMkLst>
            <pc:docMk/>
            <pc:sldMk cId="1390493610" sldId="318"/>
            <ac:spMk id="98" creationId="{FB87C1F7-97D6-8B30-3340-44B7B540E2F6}"/>
          </ac:spMkLst>
        </pc:spChg>
        <pc:spChg chg="mod">
          <ac:chgData name="Kurapov, Petr A" userId="4f72f5bd-7121-44c3-86b2-1c510f75006f" providerId="ADAL" clId="{D50F62EA-83EF-43A7-B82D-213DF821BB50}" dt="2025-02-09T12:59:38.436" v="10600" actId="1036"/>
          <ac:spMkLst>
            <pc:docMk/>
            <pc:sldMk cId="1390493610" sldId="318"/>
            <ac:spMk id="99" creationId="{09BE0CB6-A06C-E113-218F-BD1FA76D6C57}"/>
          </ac:spMkLst>
        </pc:spChg>
        <pc:spChg chg="mod">
          <ac:chgData name="Kurapov, Petr A" userId="4f72f5bd-7121-44c3-86b2-1c510f75006f" providerId="ADAL" clId="{D50F62EA-83EF-43A7-B82D-213DF821BB50}" dt="2025-02-09T12:59:38.436" v="10600" actId="1036"/>
          <ac:spMkLst>
            <pc:docMk/>
            <pc:sldMk cId="1390493610" sldId="318"/>
            <ac:spMk id="105" creationId="{D2F58AD1-A346-FB27-FD8B-6FC0E5393B76}"/>
          </ac:spMkLst>
        </pc:spChg>
        <pc:spChg chg="mod">
          <ac:chgData name="Kurapov, Petr A" userId="4f72f5bd-7121-44c3-86b2-1c510f75006f" providerId="ADAL" clId="{D50F62EA-83EF-43A7-B82D-213DF821BB50}" dt="2025-02-09T12:59:38.436" v="10600" actId="1036"/>
          <ac:spMkLst>
            <pc:docMk/>
            <pc:sldMk cId="1390493610" sldId="318"/>
            <ac:spMk id="106" creationId="{A1BA027E-0B50-FC52-E1F5-DAEDC79D706B}"/>
          </ac:spMkLst>
        </pc:spChg>
        <pc:spChg chg="mod">
          <ac:chgData name="Kurapov, Petr A" userId="4f72f5bd-7121-44c3-86b2-1c510f75006f" providerId="ADAL" clId="{D50F62EA-83EF-43A7-B82D-213DF821BB50}" dt="2025-02-09T12:59:38.436" v="10600" actId="1036"/>
          <ac:spMkLst>
            <pc:docMk/>
            <pc:sldMk cId="1390493610" sldId="318"/>
            <ac:spMk id="109" creationId="{8F7EEB9F-774C-7C4C-AC1A-B89734DA67DF}"/>
          </ac:spMkLst>
        </pc:spChg>
        <pc:spChg chg="mod">
          <ac:chgData name="Kurapov, Petr A" userId="4f72f5bd-7121-44c3-86b2-1c510f75006f" providerId="ADAL" clId="{D50F62EA-83EF-43A7-B82D-213DF821BB50}" dt="2025-02-09T12:59:38.436" v="10600" actId="1036"/>
          <ac:spMkLst>
            <pc:docMk/>
            <pc:sldMk cId="1390493610" sldId="318"/>
            <ac:spMk id="111" creationId="{0E72BD15-66D3-5C02-40F1-75C722235F6B}"/>
          </ac:spMkLst>
        </pc:spChg>
        <pc:spChg chg="mod">
          <ac:chgData name="Kurapov, Petr A" userId="4f72f5bd-7121-44c3-86b2-1c510f75006f" providerId="ADAL" clId="{D50F62EA-83EF-43A7-B82D-213DF821BB50}" dt="2025-02-09T12:59:38.436" v="10600" actId="1036"/>
          <ac:spMkLst>
            <pc:docMk/>
            <pc:sldMk cId="1390493610" sldId="318"/>
            <ac:spMk id="114" creationId="{0FA03E0A-DE44-39A1-1211-038C5E2430BD}"/>
          </ac:spMkLst>
        </pc:spChg>
        <pc:spChg chg="mod">
          <ac:chgData name="Kurapov, Petr A" userId="4f72f5bd-7121-44c3-86b2-1c510f75006f" providerId="ADAL" clId="{D50F62EA-83EF-43A7-B82D-213DF821BB50}" dt="2025-02-09T12:59:38.436" v="10600" actId="1036"/>
          <ac:spMkLst>
            <pc:docMk/>
            <pc:sldMk cId="1390493610" sldId="318"/>
            <ac:spMk id="115" creationId="{31A8C5E4-0BC9-88FE-895B-0045DB2969BD}"/>
          </ac:spMkLst>
        </pc:spChg>
        <pc:spChg chg="mod">
          <ac:chgData name="Kurapov, Petr A" userId="4f72f5bd-7121-44c3-86b2-1c510f75006f" providerId="ADAL" clId="{D50F62EA-83EF-43A7-B82D-213DF821BB50}" dt="2025-02-09T12:59:38.436" v="10600" actId="1036"/>
          <ac:spMkLst>
            <pc:docMk/>
            <pc:sldMk cId="1390493610" sldId="318"/>
            <ac:spMk id="116" creationId="{7A324166-BB08-4052-22EF-60F79AE6153E}"/>
          </ac:spMkLst>
        </pc:spChg>
        <pc:spChg chg="mod">
          <ac:chgData name="Kurapov, Petr A" userId="4f72f5bd-7121-44c3-86b2-1c510f75006f" providerId="ADAL" clId="{D50F62EA-83EF-43A7-B82D-213DF821BB50}" dt="2025-02-09T12:59:38.436" v="10600" actId="1036"/>
          <ac:spMkLst>
            <pc:docMk/>
            <pc:sldMk cId="1390493610" sldId="318"/>
            <ac:spMk id="117" creationId="{978FE337-0970-2EA4-B307-18CE5E69C9E9}"/>
          </ac:spMkLst>
        </pc:spChg>
        <pc:spChg chg="mod">
          <ac:chgData name="Kurapov, Petr A" userId="4f72f5bd-7121-44c3-86b2-1c510f75006f" providerId="ADAL" clId="{D50F62EA-83EF-43A7-B82D-213DF821BB50}" dt="2025-02-09T12:59:38.436" v="10600" actId="1036"/>
          <ac:spMkLst>
            <pc:docMk/>
            <pc:sldMk cId="1390493610" sldId="318"/>
            <ac:spMk id="118" creationId="{F050C57C-523F-D08F-8710-11D742652A11}"/>
          </ac:spMkLst>
        </pc:spChg>
        <pc:spChg chg="mod">
          <ac:chgData name="Kurapov, Petr A" userId="4f72f5bd-7121-44c3-86b2-1c510f75006f" providerId="ADAL" clId="{D50F62EA-83EF-43A7-B82D-213DF821BB50}" dt="2025-02-09T12:59:38.436" v="10600" actId="1036"/>
          <ac:spMkLst>
            <pc:docMk/>
            <pc:sldMk cId="1390493610" sldId="318"/>
            <ac:spMk id="119" creationId="{D2056F53-33EC-9545-688C-FED1F087385F}"/>
          </ac:spMkLst>
        </pc:spChg>
        <pc:spChg chg="mod">
          <ac:chgData name="Kurapov, Petr A" userId="4f72f5bd-7121-44c3-86b2-1c510f75006f" providerId="ADAL" clId="{D50F62EA-83EF-43A7-B82D-213DF821BB50}" dt="2025-02-09T12:59:38.436" v="10600" actId="1036"/>
          <ac:spMkLst>
            <pc:docMk/>
            <pc:sldMk cId="1390493610" sldId="318"/>
            <ac:spMk id="125" creationId="{B84F9B22-863B-0E53-E5D5-064AE70C3C6B}"/>
          </ac:spMkLst>
        </pc:spChg>
        <pc:spChg chg="mod">
          <ac:chgData name="Kurapov, Petr A" userId="4f72f5bd-7121-44c3-86b2-1c510f75006f" providerId="ADAL" clId="{D50F62EA-83EF-43A7-B82D-213DF821BB50}" dt="2025-02-09T12:59:38.436" v="10600" actId="1036"/>
          <ac:spMkLst>
            <pc:docMk/>
            <pc:sldMk cId="1390493610" sldId="318"/>
            <ac:spMk id="126" creationId="{F5C35BC2-7F8E-4ED0-3DB4-1555F3D4F29A}"/>
          </ac:spMkLst>
        </pc:spChg>
        <pc:spChg chg="mod">
          <ac:chgData name="Kurapov, Petr A" userId="4f72f5bd-7121-44c3-86b2-1c510f75006f" providerId="ADAL" clId="{D50F62EA-83EF-43A7-B82D-213DF821BB50}" dt="2025-02-09T12:59:38.436" v="10600" actId="1036"/>
          <ac:spMkLst>
            <pc:docMk/>
            <pc:sldMk cId="1390493610" sldId="318"/>
            <ac:spMk id="129" creationId="{183A3926-2CE8-A7FF-72F0-7D5D79690836}"/>
          </ac:spMkLst>
        </pc:spChg>
        <pc:spChg chg="mod">
          <ac:chgData name="Kurapov, Petr A" userId="4f72f5bd-7121-44c3-86b2-1c510f75006f" providerId="ADAL" clId="{D50F62EA-83EF-43A7-B82D-213DF821BB50}" dt="2025-02-09T12:59:38.436" v="10600" actId="1036"/>
          <ac:spMkLst>
            <pc:docMk/>
            <pc:sldMk cId="1390493610" sldId="318"/>
            <ac:spMk id="133" creationId="{8C62227A-7C05-FA44-25EB-8183EEE04DF4}"/>
          </ac:spMkLst>
        </pc:spChg>
        <pc:grpChg chg="add mod">
          <ac:chgData name="Kurapov, Petr A" userId="4f72f5bd-7121-44c3-86b2-1c510f75006f" providerId="ADAL" clId="{D50F62EA-83EF-43A7-B82D-213DF821BB50}" dt="2025-02-09T12:59:38.436" v="10600" actId="1036"/>
          <ac:grpSpMkLst>
            <pc:docMk/>
            <pc:sldMk cId="1390493610" sldId="318"/>
            <ac:grpSpMk id="92" creationId="{B4276233-B93F-720F-24D8-EFBED2607A57}"/>
          </ac:grpSpMkLst>
        </pc:grpChg>
        <pc:graphicFrameChg chg="add mod">
          <ac:chgData name="Kurapov, Petr A" userId="4f72f5bd-7121-44c3-86b2-1c510f75006f" providerId="ADAL" clId="{D50F62EA-83EF-43A7-B82D-213DF821BB50}" dt="2025-02-09T12:55:20.014" v="10505"/>
          <ac:graphicFrameMkLst>
            <pc:docMk/>
            <pc:sldMk cId="1390493610" sldId="318"/>
            <ac:graphicFrameMk id="42" creationId="{0EBE3CD7-4DB2-7E6F-6DD4-841A7D85C417}"/>
          </ac:graphicFrameMkLst>
        </pc:graphicFrameChg>
        <pc:graphicFrameChg chg="add mod">
          <ac:chgData name="Kurapov, Petr A" userId="4f72f5bd-7121-44c3-86b2-1c510f75006f" providerId="ADAL" clId="{D50F62EA-83EF-43A7-B82D-213DF821BB50}" dt="2025-02-09T12:55:45.405" v="10506"/>
          <ac:graphicFrameMkLst>
            <pc:docMk/>
            <pc:sldMk cId="1390493610" sldId="318"/>
            <ac:graphicFrameMk id="85" creationId="{5D492944-9221-4553-455A-7EAD3EC41BDC}"/>
          </ac:graphicFrameMkLst>
        </pc:graphicFrameChg>
        <pc:graphicFrameChg chg="add mod modGraphic">
          <ac:chgData name="Kurapov, Petr A" userId="4f72f5bd-7121-44c3-86b2-1c510f75006f" providerId="ADAL" clId="{D50F62EA-83EF-43A7-B82D-213DF821BB50}" dt="2025-02-09T12:59:20.473" v="10595" actId="1076"/>
          <ac:graphicFrameMkLst>
            <pc:docMk/>
            <pc:sldMk cId="1390493610" sldId="318"/>
            <ac:graphicFrameMk id="90" creationId="{ECD238DB-C248-F04F-D152-4015B4DD74AB}"/>
          </ac:graphicFrameMkLst>
        </pc:graphicFrameChg>
        <pc:picChg chg="add mod">
          <ac:chgData name="Kurapov, Petr A" userId="4f72f5bd-7121-44c3-86b2-1c510f75006f" providerId="ADAL" clId="{D50F62EA-83EF-43A7-B82D-213DF821BB50}" dt="2025-02-09T12:55:20.014" v="10505"/>
          <ac:picMkLst>
            <pc:docMk/>
            <pc:sldMk cId="1390493610" sldId="318"/>
            <ac:picMk id="4" creationId="{0A46E24B-7B7A-5DD7-59C4-B63CC01DE5D5}"/>
          </ac:picMkLst>
        </pc:picChg>
        <pc:picChg chg="add mod">
          <ac:chgData name="Kurapov, Petr A" userId="4f72f5bd-7121-44c3-86b2-1c510f75006f" providerId="ADAL" clId="{D50F62EA-83EF-43A7-B82D-213DF821BB50}" dt="2025-02-09T12:55:20.014" v="10505"/>
          <ac:picMkLst>
            <pc:docMk/>
            <pc:sldMk cId="1390493610" sldId="318"/>
            <ac:picMk id="19" creationId="{110FE9DA-A053-4F30-C506-FEAB9E5A2C56}"/>
          </ac:picMkLst>
        </pc:picChg>
        <pc:picChg chg="add mod">
          <ac:chgData name="Kurapov, Petr A" userId="4f72f5bd-7121-44c3-86b2-1c510f75006f" providerId="ADAL" clId="{D50F62EA-83EF-43A7-B82D-213DF821BB50}" dt="2025-02-09T12:55:20.014" v="10505"/>
          <ac:picMkLst>
            <pc:docMk/>
            <pc:sldMk cId="1390493610" sldId="318"/>
            <ac:picMk id="21" creationId="{E70D6ADF-C0D3-A881-6DEE-861FAA16E04C}"/>
          </ac:picMkLst>
        </pc:picChg>
        <pc:picChg chg="add mod">
          <ac:chgData name="Kurapov, Petr A" userId="4f72f5bd-7121-44c3-86b2-1c510f75006f" providerId="ADAL" clId="{D50F62EA-83EF-43A7-B82D-213DF821BB50}" dt="2025-02-09T12:55:20.014" v="10505"/>
          <ac:picMkLst>
            <pc:docMk/>
            <pc:sldMk cId="1390493610" sldId="318"/>
            <ac:picMk id="39" creationId="{45CAB7B3-9472-E1F4-5574-DFF850DBA46D}"/>
          </ac:picMkLst>
        </pc:picChg>
        <pc:picChg chg="add mod">
          <ac:chgData name="Kurapov, Petr A" userId="4f72f5bd-7121-44c3-86b2-1c510f75006f" providerId="ADAL" clId="{D50F62EA-83EF-43A7-B82D-213DF821BB50}" dt="2025-02-09T12:55:20.014" v="10505"/>
          <ac:picMkLst>
            <pc:docMk/>
            <pc:sldMk cId="1390493610" sldId="318"/>
            <ac:picMk id="44" creationId="{BB5AD861-0ED4-B5A7-E1BC-54BC23AF10AC}"/>
          </ac:picMkLst>
        </pc:picChg>
        <pc:picChg chg="add mod">
          <ac:chgData name="Kurapov, Petr A" userId="4f72f5bd-7121-44c3-86b2-1c510f75006f" providerId="ADAL" clId="{D50F62EA-83EF-43A7-B82D-213DF821BB50}" dt="2025-02-09T12:55:45.405" v="10506"/>
          <ac:picMkLst>
            <pc:docMk/>
            <pc:sldMk cId="1390493610" sldId="318"/>
            <ac:picMk id="47" creationId="{E904F67F-18F8-1DAB-6A6D-703A3FDE029D}"/>
          </ac:picMkLst>
        </pc:picChg>
        <pc:picChg chg="add mod">
          <ac:chgData name="Kurapov, Petr A" userId="4f72f5bd-7121-44c3-86b2-1c510f75006f" providerId="ADAL" clId="{D50F62EA-83EF-43A7-B82D-213DF821BB50}" dt="2025-02-09T12:55:45.405" v="10506"/>
          <ac:picMkLst>
            <pc:docMk/>
            <pc:sldMk cId="1390493610" sldId="318"/>
            <ac:picMk id="62" creationId="{411129A4-A038-D9C8-C52F-7CF9A0DE6847}"/>
          </ac:picMkLst>
        </pc:picChg>
        <pc:picChg chg="add mod">
          <ac:chgData name="Kurapov, Petr A" userId="4f72f5bd-7121-44c3-86b2-1c510f75006f" providerId="ADAL" clId="{D50F62EA-83EF-43A7-B82D-213DF821BB50}" dt="2025-02-09T12:55:45.405" v="10506"/>
          <ac:picMkLst>
            <pc:docMk/>
            <pc:sldMk cId="1390493610" sldId="318"/>
            <ac:picMk id="64" creationId="{8963E358-BBE1-7483-1E3B-9253194DEEC7}"/>
          </ac:picMkLst>
        </pc:picChg>
        <pc:picChg chg="add mod">
          <ac:chgData name="Kurapov, Petr A" userId="4f72f5bd-7121-44c3-86b2-1c510f75006f" providerId="ADAL" clId="{D50F62EA-83EF-43A7-B82D-213DF821BB50}" dt="2025-02-09T12:55:45.405" v="10506"/>
          <ac:picMkLst>
            <pc:docMk/>
            <pc:sldMk cId="1390493610" sldId="318"/>
            <ac:picMk id="82" creationId="{CAA1F52D-C4A9-56E9-5275-FA1E7603275E}"/>
          </ac:picMkLst>
        </pc:picChg>
        <pc:picChg chg="add mod">
          <ac:chgData name="Kurapov, Petr A" userId="4f72f5bd-7121-44c3-86b2-1c510f75006f" providerId="ADAL" clId="{D50F62EA-83EF-43A7-B82D-213DF821BB50}" dt="2025-02-09T12:55:45.405" v="10506"/>
          <ac:picMkLst>
            <pc:docMk/>
            <pc:sldMk cId="1390493610" sldId="318"/>
            <ac:picMk id="87" creationId="{818744A8-EA5B-10B5-9B7E-6F0AD804D37B}"/>
          </ac:picMkLst>
        </pc:picChg>
        <pc:picChg chg="mod">
          <ac:chgData name="Kurapov, Petr A" userId="4f72f5bd-7121-44c3-86b2-1c510f75006f" providerId="ADAL" clId="{D50F62EA-83EF-43A7-B82D-213DF821BB50}" dt="2025-02-09T12:59:38.436" v="10600" actId="1036"/>
          <ac:picMkLst>
            <pc:docMk/>
            <pc:sldMk cId="1390493610" sldId="318"/>
            <ac:picMk id="93" creationId="{A6A6F754-2F60-1409-6A72-D0E8DA1EDF9C}"/>
          </ac:picMkLst>
        </pc:picChg>
        <pc:picChg chg="mod">
          <ac:chgData name="Kurapov, Petr A" userId="4f72f5bd-7121-44c3-86b2-1c510f75006f" providerId="ADAL" clId="{D50F62EA-83EF-43A7-B82D-213DF821BB50}" dt="2025-02-09T12:59:38.436" v="10600" actId="1036"/>
          <ac:picMkLst>
            <pc:docMk/>
            <pc:sldMk cId="1390493610" sldId="318"/>
            <ac:picMk id="108" creationId="{D06C869B-772E-DB31-73E3-2A0D0A9FFBBD}"/>
          </ac:picMkLst>
        </pc:picChg>
        <pc:picChg chg="mod">
          <ac:chgData name="Kurapov, Petr A" userId="4f72f5bd-7121-44c3-86b2-1c510f75006f" providerId="ADAL" clId="{D50F62EA-83EF-43A7-B82D-213DF821BB50}" dt="2025-02-09T12:59:38.436" v="10600" actId="1036"/>
          <ac:picMkLst>
            <pc:docMk/>
            <pc:sldMk cId="1390493610" sldId="318"/>
            <ac:picMk id="110" creationId="{EEE25F0C-D35B-9E55-534C-FD402A857A4B}"/>
          </ac:picMkLst>
        </pc:picChg>
        <pc:picChg chg="mod">
          <ac:chgData name="Kurapov, Petr A" userId="4f72f5bd-7121-44c3-86b2-1c510f75006f" providerId="ADAL" clId="{D50F62EA-83EF-43A7-B82D-213DF821BB50}" dt="2025-02-09T12:59:38.436" v="10600" actId="1036"/>
          <ac:picMkLst>
            <pc:docMk/>
            <pc:sldMk cId="1390493610" sldId="318"/>
            <ac:picMk id="128" creationId="{A361BFBF-B38D-650C-E7F1-CDABA17AEB5C}"/>
          </ac:picMkLst>
        </pc:picChg>
        <pc:picChg chg="mod">
          <ac:chgData name="Kurapov, Petr A" userId="4f72f5bd-7121-44c3-86b2-1c510f75006f" providerId="ADAL" clId="{D50F62EA-83EF-43A7-B82D-213DF821BB50}" dt="2025-02-09T12:59:38.436" v="10600" actId="1036"/>
          <ac:picMkLst>
            <pc:docMk/>
            <pc:sldMk cId="1390493610" sldId="318"/>
            <ac:picMk id="131" creationId="{0CE93B1B-EA61-0FA3-0520-366119A54933}"/>
          </ac:picMkLst>
        </pc:picChg>
        <pc:cxnChg chg="add mod">
          <ac:chgData name="Kurapov, Petr A" userId="4f72f5bd-7121-44c3-86b2-1c510f75006f" providerId="ADAL" clId="{D50F62EA-83EF-43A7-B82D-213DF821BB50}" dt="2025-02-09T12:55:20.014" v="10505"/>
          <ac:cxnSpMkLst>
            <pc:docMk/>
            <pc:sldMk cId="1390493610" sldId="318"/>
            <ac:cxnSpMk id="11" creationId="{7AE16B7A-8094-9A97-20B5-6FE93CAC67D0}"/>
          </ac:cxnSpMkLst>
        </pc:cxnChg>
        <pc:cxnChg chg="add mod">
          <ac:chgData name="Kurapov, Petr A" userId="4f72f5bd-7121-44c3-86b2-1c510f75006f" providerId="ADAL" clId="{D50F62EA-83EF-43A7-B82D-213DF821BB50}" dt="2025-02-09T12:55:20.014" v="10505"/>
          <ac:cxnSpMkLst>
            <pc:docMk/>
            <pc:sldMk cId="1390493610" sldId="318"/>
            <ac:cxnSpMk id="12" creationId="{4869B75A-A515-6928-37EE-7087918623B5}"/>
          </ac:cxnSpMkLst>
        </pc:cxnChg>
        <pc:cxnChg chg="add mod">
          <ac:chgData name="Kurapov, Petr A" userId="4f72f5bd-7121-44c3-86b2-1c510f75006f" providerId="ADAL" clId="{D50F62EA-83EF-43A7-B82D-213DF821BB50}" dt="2025-02-09T12:55:20.014" v="10505"/>
          <ac:cxnSpMkLst>
            <pc:docMk/>
            <pc:sldMk cId="1390493610" sldId="318"/>
            <ac:cxnSpMk id="13" creationId="{8B653C7C-22B7-CD7D-F382-E3838B78B28D}"/>
          </ac:cxnSpMkLst>
        </pc:cxnChg>
        <pc:cxnChg chg="add mod">
          <ac:chgData name="Kurapov, Petr A" userId="4f72f5bd-7121-44c3-86b2-1c510f75006f" providerId="ADAL" clId="{D50F62EA-83EF-43A7-B82D-213DF821BB50}" dt="2025-02-09T12:55:20.014" v="10505"/>
          <ac:cxnSpMkLst>
            <pc:docMk/>
            <pc:sldMk cId="1390493610" sldId="318"/>
            <ac:cxnSpMk id="14" creationId="{41827215-C320-A3BA-420E-42C9315428C8}"/>
          </ac:cxnSpMkLst>
        </pc:cxnChg>
        <pc:cxnChg chg="add mod">
          <ac:chgData name="Kurapov, Petr A" userId="4f72f5bd-7121-44c3-86b2-1c510f75006f" providerId="ADAL" clId="{D50F62EA-83EF-43A7-B82D-213DF821BB50}" dt="2025-02-09T12:55:20.014" v="10505"/>
          <ac:cxnSpMkLst>
            <pc:docMk/>
            <pc:sldMk cId="1390493610" sldId="318"/>
            <ac:cxnSpMk id="15" creationId="{FF00780E-9356-5298-F55E-284425255A25}"/>
          </ac:cxnSpMkLst>
        </pc:cxnChg>
        <pc:cxnChg chg="add mod">
          <ac:chgData name="Kurapov, Petr A" userId="4f72f5bd-7121-44c3-86b2-1c510f75006f" providerId="ADAL" clId="{D50F62EA-83EF-43A7-B82D-213DF821BB50}" dt="2025-02-09T12:55:20.014" v="10505"/>
          <ac:cxnSpMkLst>
            <pc:docMk/>
            <pc:sldMk cId="1390493610" sldId="318"/>
            <ac:cxnSpMk id="18" creationId="{0727910A-B60E-214B-09FF-2206E21558F6}"/>
          </ac:cxnSpMkLst>
        </pc:cxnChg>
        <pc:cxnChg chg="add mod">
          <ac:chgData name="Kurapov, Petr A" userId="4f72f5bd-7121-44c3-86b2-1c510f75006f" providerId="ADAL" clId="{D50F62EA-83EF-43A7-B82D-213DF821BB50}" dt="2025-02-09T12:55:20.014" v="10505"/>
          <ac:cxnSpMkLst>
            <pc:docMk/>
            <pc:sldMk cId="1390493610" sldId="318"/>
            <ac:cxnSpMk id="23" creationId="{5376D5D2-940C-4DF5-FBB9-432EF083223E}"/>
          </ac:cxnSpMkLst>
        </pc:cxnChg>
        <pc:cxnChg chg="add mod">
          <ac:chgData name="Kurapov, Petr A" userId="4f72f5bd-7121-44c3-86b2-1c510f75006f" providerId="ADAL" clId="{D50F62EA-83EF-43A7-B82D-213DF821BB50}" dt="2025-02-09T12:55:20.014" v="10505"/>
          <ac:cxnSpMkLst>
            <pc:docMk/>
            <pc:sldMk cId="1390493610" sldId="318"/>
            <ac:cxnSpMk id="24" creationId="{8F810A37-C754-B691-69BF-DAF9239D037F}"/>
          </ac:cxnSpMkLst>
        </pc:cxnChg>
        <pc:cxnChg chg="add mod">
          <ac:chgData name="Kurapov, Petr A" userId="4f72f5bd-7121-44c3-86b2-1c510f75006f" providerId="ADAL" clId="{D50F62EA-83EF-43A7-B82D-213DF821BB50}" dt="2025-02-09T12:55:20.014" v="10505"/>
          <ac:cxnSpMkLst>
            <pc:docMk/>
            <pc:sldMk cId="1390493610" sldId="318"/>
            <ac:cxnSpMk id="31" creationId="{2E8DC115-5867-D0E6-E919-E984F0B007AF}"/>
          </ac:cxnSpMkLst>
        </pc:cxnChg>
        <pc:cxnChg chg="add mod">
          <ac:chgData name="Kurapov, Petr A" userId="4f72f5bd-7121-44c3-86b2-1c510f75006f" providerId="ADAL" clId="{D50F62EA-83EF-43A7-B82D-213DF821BB50}" dt="2025-02-09T12:55:20.014" v="10505"/>
          <ac:cxnSpMkLst>
            <pc:docMk/>
            <pc:sldMk cId="1390493610" sldId="318"/>
            <ac:cxnSpMk id="32" creationId="{7704FB9F-07D1-D7A1-3197-A6970EC52D17}"/>
          </ac:cxnSpMkLst>
        </pc:cxnChg>
        <pc:cxnChg chg="add mod">
          <ac:chgData name="Kurapov, Petr A" userId="4f72f5bd-7121-44c3-86b2-1c510f75006f" providerId="ADAL" clId="{D50F62EA-83EF-43A7-B82D-213DF821BB50}" dt="2025-02-09T12:55:20.014" v="10505"/>
          <ac:cxnSpMkLst>
            <pc:docMk/>
            <pc:sldMk cId="1390493610" sldId="318"/>
            <ac:cxnSpMk id="33" creationId="{3A37D7A0-1FBD-8E77-BFED-20E40659EB50}"/>
          </ac:cxnSpMkLst>
        </pc:cxnChg>
        <pc:cxnChg chg="add mod">
          <ac:chgData name="Kurapov, Petr A" userId="4f72f5bd-7121-44c3-86b2-1c510f75006f" providerId="ADAL" clId="{D50F62EA-83EF-43A7-B82D-213DF821BB50}" dt="2025-02-09T12:55:20.014" v="10505"/>
          <ac:cxnSpMkLst>
            <pc:docMk/>
            <pc:sldMk cId="1390493610" sldId="318"/>
            <ac:cxnSpMk id="34" creationId="{75BB816A-C946-C336-3FC0-EABBE5065CA2}"/>
          </ac:cxnSpMkLst>
        </pc:cxnChg>
        <pc:cxnChg chg="add mod">
          <ac:chgData name="Kurapov, Petr A" userId="4f72f5bd-7121-44c3-86b2-1c510f75006f" providerId="ADAL" clId="{D50F62EA-83EF-43A7-B82D-213DF821BB50}" dt="2025-02-09T12:55:20.014" v="10505"/>
          <ac:cxnSpMkLst>
            <pc:docMk/>
            <pc:sldMk cId="1390493610" sldId="318"/>
            <ac:cxnSpMk id="35" creationId="{781D8471-C77A-F721-6449-752A67830725}"/>
          </ac:cxnSpMkLst>
        </pc:cxnChg>
        <pc:cxnChg chg="add mod">
          <ac:chgData name="Kurapov, Petr A" userId="4f72f5bd-7121-44c3-86b2-1c510f75006f" providerId="ADAL" clId="{D50F62EA-83EF-43A7-B82D-213DF821BB50}" dt="2025-02-09T12:55:20.014" v="10505"/>
          <ac:cxnSpMkLst>
            <pc:docMk/>
            <pc:sldMk cId="1390493610" sldId="318"/>
            <ac:cxnSpMk id="38" creationId="{BFD09F56-1D18-3204-00F4-D10BDE8B79C9}"/>
          </ac:cxnSpMkLst>
        </pc:cxnChg>
        <pc:cxnChg chg="add mod">
          <ac:chgData name="Kurapov, Petr A" userId="4f72f5bd-7121-44c3-86b2-1c510f75006f" providerId="ADAL" clId="{D50F62EA-83EF-43A7-B82D-213DF821BB50}" dt="2025-02-09T12:55:20.014" v="10505"/>
          <ac:cxnSpMkLst>
            <pc:docMk/>
            <pc:sldMk cId="1390493610" sldId="318"/>
            <ac:cxnSpMk id="41" creationId="{DC5699A9-51E5-B803-F208-F138F8B889D9}"/>
          </ac:cxnSpMkLst>
        </pc:cxnChg>
        <pc:cxnChg chg="add mod">
          <ac:chgData name="Kurapov, Petr A" userId="4f72f5bd-7121-44c3-86b2-1c510f75006f" providerId="ADAL" clId="{D50F62EA-83EF-43A7-B82D-213DF821BB50}" dt="2025-02-09T12:55:20.014" v="10505"/>
          <ac:cxnSpMkLst>
            <pc:docMk/>
            <pc:sldMk cId="1390493610" sldId="318"/>
            <ac:cxnSpMk id="43" creationId="{D8F08B5B-9BD2-A253-E527-4D99A81AC9CA}"/>
          </ac:cxnSpMkLst>
        </pc:cxnChg>
        <pc:cxnChg chg="add mod">
          <ac:chgData name="Kurapov, Petr A" userId="4f72f5bd-7121-44c3-86b2-1c510f75006f" providerId="ADAL" clId="{D50F62EA-83EF-43A7-B82D-213DF821BB50}" dt="2025-02-09T12:55:20.014" v="10505"/>
          <ac:cxnSpMkLst>
            <pc:docMk/>
            <pc:sldMk cId="1390493610" sldId="318"/>
            <ac:cxnSpMk id="45" creationId="{443BE842-9E5F-55CF-9AB6-4DEFBCF1E4AC}"/>
          </ac:cxnSpMkLst>
        </pc:cxnChg>
        <pc:cxnChg chg="add mod">
          <ac:chgData name="Kurapov, Petr A" userId="4f72f5bd-7121-44c3-86b2-1c510f75006f" providerId="ADAL" clId="{D50F62EA-83EF-43A7-B82D-213DF821BB50}" dt="2025-02-09T12:55:45.405" v="10506"/>
          <ac:cxnSpMkLst>
            <pc:docMk/>
            <pc:sldMk cId="1390493610" sldId="318"/>
            <ac:cxnSpMk id="54" creationId="{244B16A3-959D-9513-7F25-628AF00DAE11}"/>
          </ac:cxnSpMkLst>
        </pc:cxnChg>
        <pc:cxnChg chg="add mod">
          <ac:chgData name="Kurapov, Petr A" userId="4f72f5bd-7121-44c3-86b2-1c510f75006f" providerId="ADAL" clId="{D50F62EA-83EF-43A7-B82D-213DF821BB50}" dt="2025-02-09T12:55:45.405" v="10506"/>
          <ac:cxnSpMkLst>
            <pc:docMk/>
            <pc:sldMk cId="1390493610" sldId="318"/>
            <ac:cxnSpMk id="55" creationId="{3B74CF85-EF3C-B66B-C7FB-CE3AB513318E}"/>
          </ac:cxnSpMkLst>
        </pc:cxnChg>
        <pc:cxnChg chg="add mod">
          <ac:chgData name="Kurapov, Petr A" userId="4f72f5bd-7121-44c3-86b2-1c510f75006f" providerId="ADAL" clId="{D50F62EA-83EF-43A7-B82D-213DF821BB50}" dt="2025-02-09T12:55:45.405" v="10506"/>
          <ac:cxnSpMkLst>
            <pc:docMk/>
            <pc:sldMk cId="1390493610" sldId="318"/>
            <ac:cxnSpMk id="56" creationId="{5012CF8E-09ED-37FC-A271-752571220454}"/>
          </ac:cxnSpMkLst>
        </pc:cxnChg>
        <pc:cxnChg chg="add mod">
          <ac:chgData name="Kurapov, Petr A" userId="4f72f5bd-7121-44c3-86b2-1c510f75006f" providerId="ADAL" clId="{D50F62EA-83EF-43A7-B82D-213DF821BB50}" dt="2025-02-09T12:55:45.405" v="10506"/>
          <ac:cxnSpMkLst>
            <pc:docMk/>
            <pc:sldMk cId="1390493610" sldId="318"/>
            <ac:cxnSpMk id="57" creationId="{F70581A2-1446-D492-AEB6-1B95C3C357E2}"/>
          </ac:cxnSpMkLst>
        </pc:cxnChg>
        <pc:cxnChg chg="add mod">
          <ac:chgData name="Kurapov, Petr A" userId="4f72f5bd-7121-44c3-86b2-1c510f75006f" providerId="ADAL" clId="{D50F62EA-83EF-43A7-B82D-213DF821BB50}" dt="2025-02-09T12:55:45.405" v="10506"/>
          <ac:cxnSpMkLst>
            <pc:docMk/>
            <pc:sldMk cId="1390493610" sldId="318"/>
            <ac:cxnSpMk id="58" creationId="{DE8A12AB-A5A9-ABAD-25A9-8810ECA6787E}"/>
          </ac:cxnSpMkLst>
        </pc:cxnChg>
        <pc:cxnChg chg="add mod">
          <ac:chgData name="Kurapov, Petr A" userId="4f72f5bd-7121-44c3-86b2-1c510f75006f" providerId="ADAL" clId="{D50F62EA-83EF-43A7-B82D-213DF821BB50}" dt="2025-02-09T12:55:45.405" v="10506"/>
          <ac:cxnSpMkLst>
            <pc:docMk/>
            <pc:sldMk cId="1390493610" sldId="318"/>
            <ac:cxnSpMk id="61" creationId="{66F5BCE9-6781-DD27-69F5-D824D287BE6E}"/>
          </ac:cxnSpMkLst>
        </pc:cxnChg>
        <pc:cxnChg chg="add mod">
          <ac:chgData name="Kurapov, Petr A" userId="4f72f5bd-7121-44c3-86b2-1c510f75006f" providerId="ADAL" clId="{D50F62EA-83EF-43A7-B82D-213DF821BB50}" dt="2025-02-09T12:55:45.405" v="10506"/>
          <ac:cxnSpMkLst>
            <pc:docMk/>
            <pc:sldMk cId="1390493610" sldId="318"/>
            <ac:cxnSpMk id="66" creationId="{4E7EB375-2436-495B-4B4A-FD9CC04C317D}"/>
          </ac:cxnSpMkLst>
        </pc:cxnChg>
        <pc:cxnChg chg="add mod">
          <ac:chgData name="Kurapov, Petr A" userId="4f72f5bd-7121-44c3-86b2-1c510f75006f" providerId="ADAL" clId="{D50F62EA-83EF-43A7-B82D-213DF821BB50}" dt="2025-02-09T12:55:45.405" v="10506"/>
          <ac:cxnSpMkLst>
            <pc:docMk/>
            <pc:sldMk cId="1390493610" sldId="318"/>
            <ac:cxnSpMk id="67" creationId="{E3541DF2-F728-F930-4867-054557A88251}"/>
          </ac:cxnSpMkLst>
        </pc:cxnChg>
        <pc:cxnChg chg="add mod">
          <ac:chgData name="Kurapov, Petr A" userId="4f72f5bd-7121-44c3-86b2-1c510f75006f" providerId="ADAL" clId="{D50F62EA-83EF-43A7-B82D-213DF821BB50}" dt="2025-02-09T12:55:45.405" v="10506"/>
          <ac:cxnSpMkLst>
            <pc:docMk/>
            <pc:sldMk cId="1390493610" sldId="318"/>
            <ac:cxnSpMk id="74" creationId="{BFBEAE9C-5CE3-71E5-8CBB-2CB7D8830791}"/>
          </ac:cxnSpMkLst>
        </pc:cxnChg>
        <pc:cxnChg chg="add mod">
          <ac:chgData name="Kurapov, Petr A" userId="4f72f5bd-7121-44c3-86b2-1c510f75006f" providerId="ADAL" clId="{D50F62EA-83EF-43A7-B82D-213DF821BB50}" dt="2025-02-09T12:55:45.405" v="10506"/>
          <ac:cxnSpMkLst>
            <pc:docMk/>
            <pc:sldMk cId="1390493610" sldId="318"/>
            <ac:cxnSpMk id="75" creationId="{5E71409B-1A71-A352-AAF9-E20E65E24B9F}"/>
          </ac:cxnSpMkLst>
        </pc:cxnChg>
        <pc:cxnChg chg="add mod">
          <ac:chgData name="Kurapov, Petr A" userId="4f72f5bd-7121-44c3-86b2-1c510f75006f" providerId="ADAL" clId="{D50F62EA-83EF-43A7-B82D-213DF821BB50}" dt="2025-02-09T12:55:45.405" v="10506"/>
          <ac:cxnSpMkLst>
            <pc:docMk/>
            <pc:sldMk cId="1390493610" sldId="318"/>
            <ac:cxnSpMk id="76" creationId="{A31B2DCB-530B-AA59-E2AF-D9EB85EA297E}"/>
          </ac:cxnSpMkLst>
        </pc:cxnChg>
        <pc:cxnChg chg="add mod">
          <ac:chgData name="Kurapov, Petr A" userId="4f72f5bd-7121-44c3-86b2-1c510f75006f" providerId="ADAL" clId="{D50F62EA-83EF-43A7-B82D-213DF821BB50}" dt="2025-02-09T12:55:45.405" v="10506"/>
          <ac:cxnSpMkLst>
            <pc:docMk/>
            <pc:sldMk cId="1390493610" sldId="318"/>
            <ac:cxnSpMk id="77" creationId="{E8857EEE-A3EC-850B-D3D7-658C433615C8}"/>
          </ac:cxnSpMkLst>
        </pc:cxnChg>
        <pc:cxnChg chg="add mod">
          <ac:chgData name="Kurapov, Petr A" userId="4f72f5bd-7121-44c3-86b2-1c510f75006f" providerId="ADAL" clId="{D50F62EA-83EF-43A7-B82D-213DF821BB50}" dt="2025-02-09T12:55:45.405" v="10506"/>
          <ac:cxnSpMkLst>
            <pc:docMk/>
            <pc:sldMk cId="1390493610" sldId="318"/>
            <ac:cxnSpMk id="78" creationId="{6BE53BF5-A445-736F-EF1C-E159DE011342}"/>
          </ac:cxnSpMkLst>
        </pc:cxnChg>
        <pc:cxnChg chg="add mod">
          <ac:chgData name="Kurapov, Petr A" userId="4f72f5bd-7121-44c3-86b2-1c510f75006f" providerId="ADAL" clId="{D50F62EA-83EF-43A7-B82D-213DF821BB50}" dt="2025-02-09T12:55:45.405" v="10506"/>
          <ac:cxnSpMkLst>
            <pc:docMk/>
            <pc:sldMk cId="1390493610" sldId="318"/>
            <ac:cxnSpMk id="81" creationId="{29C26824-6353-40CB-AB6B-E0F3506D2FBD}"/>
          </ac:cxnSpMkLst>
        </pc:cxnChg>
        <pc:cxnChg chg="add mod">
          <ac:chgData name="Kurapov, Petr A" userId="4f72f5bd-7121-44c3-86b2-1c510f75006f" providerId="ADAL" clId="{D50F62EA-83EF-43A7-B82D-213DF821BB50}" dt="2025-02-09T12:55:45.405" v="10506"/>
          <ac:cxnSpMkLst>
            <pc:docMk/>
            <pc:sldMk cId="1390493610" sldId="318"/>
            <ac:cxnSpMk id="84" creationId="{CB897809-A277-6ED4-0F2F-C46F2913AD16}"/>
          </ac:cxnSpMkLst>
        </pc:cxnChg>
        <pc:cxnChg chg="add mod">
          <ac:chgData name="Kurapov, Petr A" userId="4f72f5bd-7121-44c3-86b2-1c510f75006f" providerId="ADAL" clId="{D50F62EA-83EF-43A7-B82D-213DF821BB50}" dt="2025-02-09T12:55:45.405" v="10506"/>
          <ac:cxnSpMkLst>
            <pc:docMk/>
            <pc:sldMk cId="1390493610" sldId="318"/>
            <ac:cxnSpMk id="86" creationId="{A4A62BC7-EB6E-5CF0-74DB-C840F38B3E1B}"/>
          </ac:cxnSpMkLst>
        </pc:cxnChg>
        <pc:cxnChg chg="add mod">
          <ac:chgData name="Kurapov, Petr A" userId="4f72f5bd-7121-44c3-86b2-1c510f75006f" providerId="ADAL" clId="{D50F62EA-83EF-43A7-B82D-213DF821BB50}" dt="2025-02-09T12:55:45.405" v="10506"/>
          <ac:cxnSpMkLst>
            <pc:docMk/>
            <pc:sldMk cId="1390493610" sldId="318"/>
            <ac:cxnSpMk id="88" creationId="{6C34FAAB-03DA-408F-6755-9779FF8D38BD}"/>
          </ac:cxnSpMkLst>
        </pc:cxnChg>
        <pc:cxnChg chg="add mod">
          <ac:chgData name="Kurapov, Petr A" userId="4f72f5bd-7121-44c3-86b2-1c510f75006f" providerId="ADAL" clId="{D50F62EA-83EF-43A7-B82D-213DF821BB50}" dt="2025-02-09T12:59:20.473" v="10595" actId="1076"/>
          <ac:cxnSpMkLst>
            <pc:docMk/>
            <pc:sldMk cId="1390493610" sldId="318"/>
            <ac:cxnSpMk id="91" creationId="{18D699C2-B1D2-D13C-1260-614728D4266F}"/>
          </ac:cxnSpMkLst>
        </pc:cxnChg>
        <pc:cxnChg chg="mod">
          <ac:chgData name="Kurapov, Petr A" userId="4f72f5bd-7121-44c3-86b2-1c510f75006f" providerId="ADAL" clId="{D50F62EA-83EF-43A7-B82D-213DF821BB50}" dt="2025-02-09T12:59:38.436" v="10600" actId="1036"/>
          <ac:cxnSpMkLst>
            <pc:docMk/>
            <pc:sldMk cId="1390493610" sldId="318"/>
            <ac:cxnSpMk id="100" creationId="{CDAFD335-5236-2F74-A47A-3080F9EDAB02}"/>
          </ac:cxnSpMkLst>
        </pc:cxnChg>
        <pc:cxnChg chg="mod">
          <ac:chgData name="Kurapov, Petr A" userId="4f72f5bd-7121-44c3-86b2-1c510f75006f" providerId="ADAL" clId="{D50F62EA-83EF-43A7-B82D-213DF821BB50}" dt="2025-02-09T12:59:38.436" v="10600" actId="1036"/>
          <ac:cxnSpMkLst>
            <pc:docMk/>
            <pc:sldMk cId="1390493610" sldId="318"/>
            <ac:cxnSpMk id="101" creationId="{65EFB950-584C-00CB-B679-90F6D1F08AA9}"/>
          </ac:cxnSpMkLst>
        </pc:cxnChg>
        <pc:cxnChg chg="mod">
          <ac:chgData name="Kurapov, Petr A" userId="4f72f5bd-7121-44c3-86b2-1c510f75006f" providerId="ADAL" clId="{D50F62EA-83EF-43A7-B82D-213DF821BB50}" dt="2025-02-09T12:59:38.436" v="10600" actId="1036"/>
          <ac:cxnSpMkLst>
            <pc:docMk/>
            <pc:sldMk cId="1390493610" sldId="318"/>
            <ac:cxnSpMk id="102" creationId="{9BC7E5EF-7D94-65D4-647F-93300EF225F1}"/>
          </ac:cxnSpMkLst>
        </pc:cxnChg>
        <pc:cxnChg chg="mod">
          <ac:chgData name="Kurapov, Petr A" userId="4f72f5bd-7121-44c3-86b2-1c510f75006f" providerId="ADAL" clId="{D50F62EA-83EF-43A7-B82D-213DF821BB50}" dt="2025-02-09T12:59:38.436" v="10600" actId="1036"/>
          <ac:cxnSpMkLst>
            <pc:docMk/>
            <pc:sldMk cId="1390493610" sldId="318"/>
            <ac:cxnSpMk id="103" creationId="{C8E82F7D-C983-C5A5-4E3D-F754BE99B7C5}"/>
          </ac:cxnSpMkLst>
        </pc:cxnChg>
        <pc:cxnChg chg="mod">
          <ac:chgData name="Kurapov, Petr A" userId="4f72f5bd-7121-44c3-86b2-1c510f75006f" providerId="ADAL" clId="{D50F62EA-83EF-43A7-B82D-213DF821BB50}" dt="2025-02-09T12:59:38.436" v="10600" actId="1036"/>
          <ac:cxnSpMkLst>
            <pc:docMk/>
            <pc:sldMk cId="1390493610" sldId="318"/>
            <ac:cxnSpMk id="104" creationId="{23BA209B-A176-6EEA-7B86-F18806406052}"/>
          </ac:cxnSpMkLst>
        </pc:cxnChg>
        <pc:cxnChg chg="mod">
          <ac:chgData name="Kurapov, Petr A" userId="4f72f5bd-7121-44c3-86b2-1c510f75006f" providerId="ADAL" clId="{D50F62EA-83EF-43A7-B82D-213DF821BB50}" dt="2025-02-09T12:59:38.436" v="10600" actId="1036"/>
          <ac:cxnSpMkLst>
            <pc:docMk/>
            <pc:sldMk cId="1390493610" sldId="318"/>
            <ac:cxnSpMk id="107" creationId="{F7C17643-22C1-C7E9-EF08-607C8105F3AA}"/>
          </ac:cxnSpMkLst>
        </pc:cxnChg>
        <pc:cxnChg chg="mod">
          <ac:chgData name="Kurapov, Petr A" userId="4f72f5bd-7121-44c3-86b2-1c510f75006f" providerId="ADAL" clId="{D50F62EA-83EF-43A7-B82D-213DF821BB50}" dt="2025-02-09T12:59:38.436" v="10600" actId="1036"/>
          <ac:cxnSpMkLst>
            <pc:docMk/>
            <pc:sldMk cId="1390493610" sldId="318"/>
            <ac:cxnSpMk id="112" creationId="{82C24207-1815-4DEC-C8CD-6CDBA0544B61}"/>
          </ac:cxnSpMkLst>
        </pc:cxnChg>
        <pc:cxnChg chg="mod">
          <ac:chgData name="Kurapov, Petr A" userId="4f72f5bd-7121-44c3-86b2-1c510f75006f" providerId="ADAL" clId="{D50F62EA-83EF-43A7-B82D-213DF821BB50}" dt="2025-02-09T12:59:38.436" v="10600" actId="1036"/>
          <ac:cxnSpMkLst>
            <pc:docMk/>
            <pc:sldMk cId="1390493610" sldId="318"/>
            <ac:cxnSpMk id="113" creationId="{CDC02E65-8C92-2A7B-EC00-483F0E9B192A}"/>
          </ac:cxnSpMkLst>
        </pc:cxnChg>
        <pc:cxnChg chg="mod">
          <ac:chgData name="Kurapov, Petr A" userId="4f72f5bd-7121-44c3-86b2-1c510f75006f" providerId="ADAL" clId="{D50F62EA-83EF-43A7-B82D-213DF821BB50}" dt="2025-02-09T12:59:38.436" v="10600" actId="1036"/>
          <ac:cxnSpMkLst>
            <pc:docMk/>
            <pc:sldMk cId="1390493610" sldId="318"/>
            <ac:cxnSpMk id="120" creationId="{5F0A6A06-344E-CF86-F0B8-AF8746A1719F}"/>
          </ac:cxnSpMkLst>
        </pc:cxnChg>
        <pc:cxnChg chg="mod">
          <ac:chgData name="Kurapov, Petr A" userId="4f72f5bd-7121-44c3-86b2-1c510f75006f" providerId="ADAL" clId="{D50F62EA-83EF-43A7-B82D-213DF821BB50}" dt="2025-02-09T12:59:38.436" v="10600" actId="1036"/>
          <ac:cxnSpMkLst>
            <pc:docMk/>
            <pc:sldMk cId="1390493610" sldId="318"/>
            <ac:cxnSpMk id="121" creationId="{65EDB0E3-2F65-D9FA-C471-D79E62FD54D7}"/>
          </ac:cxnSpMkLst>
        </pc:cxnChg>
        <pc:cxnChg chg="mod">
          <ac:chgData name="Kurapov, Petr A" userId="4f72f5bd-7121-44c3-86b2-1c510f75006f" providerId="ADAL" clId="{D50F62EA-83EF-43A7-B82D-213DF821BB50}" dt="2025-02-09T12:59:38.436" v="10600" actId="1036"/>
          <ac:cxnSpMkLst>
            <pc:docMk/>
            <pc:sldMk cId="1390493610" sldId="318"/>
            <ac:cxnSpMk id="122" creationId="{6122AA23-829F-6456-CC7B-37F312F1AEEE}"/>
          </ac:cxnSpMkLst>
        </pc:cxnChg>
        <pc:cxnChg chg="mod">
          <ac:chgData name="Kurapov, Petr A" userId="4f72f5bd-7121-44c3-86b2-1c510f75006f" providerId="ADAL" clId="{D50F62EA-83EF-43A7-B82D-213DF821BB50}" dt="2025-02-09T12:59:38.436" v="10600" actId="1036"/>
          <ac:cxnSpMkLst>
            <pc:docMk/>
            <pc:sldMk cId="1390493610" sldId="318"/>
            <ac:cxnSpMk id="123" creationId="{BD7C3A30-9D53-CB62-4A7D-A18C593E0015}"/>
          </ac:cxnSpMkLst>
        </pc:cxnChg>
        <pc:cxnChg chg="mod">
          <ac:chgData name="Kurapov, Petr A" userId="4f72f5bd-7121-44c3-86b2-1c510f75006f" providerId="ADAL" clId="{D50F62EA-83EF-43A7-B82D-213DF821BB50}" dt="2025-02-09T12:59:38.436" v="10600" actId="1036"/>
          <ac:cxnSpMkLst>
            <pc:docMk/>
            <pc:sldMk cId="1390493610" sldId="318"/>
            <ac:cxnSpMk id="124" creationId="{14B94F8B-B9D6-5740-3F86-858D282CCB97}"/>
          </ac:cxnSpMkLst>
        </pc:cxnChg>
        <pc:cxnChg chg="mod">
          <ac:chgData name="Kurapov, Petr A" userId="4f72f5bd-7121-44c3-86b2-1c510f75006f" providerId="ADAL" clId="{D50F62EA-83EF-43A7-B82D-213DF821BB50}" dt="2025-02-09T12:59:38.436" v="10600" actId="1036"/>
          <ac:cxnSpMkLst>
            <pc:docMk/>
            <pc:sldMk cId="1390493610" sldId="318"/>
            <ac:cxnSpMk id="127" creationId="{20E03429-2748-C671-45F5-BEC7870868F5}"/>
          </ac:cxnSpMkLst>
        </pc:cxnChg>
        <pc:cxnChg chg="mod">
          <ac:chgData name="Kurapov, Petr A" userId="4f72f5bd-7121-44c3-86b2-1c510f75006f" providerId="ADAL" clId="{D50F62EA-83EF-43A7-B82D-213DF821BB50}" dt="2025-02-09T12:59:38.436" v="10600" actId="1036"/>
          <ac:cxnSpMkLst>
            <pc:docMk/>
            <pc:sldMk cId="1390493610" sldId="318"/>
            <ac:cxnSpMk id="130" creationId="{C676A973-BCBF-C709-1966-91D838D60AF3}"/>
          </ac:cxnSpMkLst>
        </pc:cxnChg>
        <pc:cxnChg chg="mod">
          <ac:chgData name="Kurapov, Petr A" userId="4f72f5bd-7121-44c3-86b2-1c510f75006f" providerId="ADAL" clId="{D50F62EA-83EF-43A7-B82D-213DF821BB50}" dt="2025-02-09T12:59:38.436" v="10600" actId="1036"/>
          <ac:cxnSpMkLst>
            <pc:docMk/>
            <pc:sldMk cId="1390493610" sldId="318"/>
            <ac:cxnSpMk id="132" creationId="{74F8D134-AC7A-CF6D-4A7D-672E7AB60465}"/>
          </ac:cxnSpMkLst>
        </pc:cxnChg>
      </pc:sldChg>
      <pc:sldChg chg="addSp delSp modSp new mod modClrScheme chgLayout">
        <pc:chgData name="Kurapov, Petr A" userId="4f72f5bd-7121-44c3-86b2-1c510f75006f" providerId="ADAL" clId="{D50F62EA-83EF-43A7-B82D-213DF821BB50}" dt="2025-02-07T20:55:31.216" v="8620" actId="1076"/>
        <pc:sldMkLst>
          <pc:docMk/>
          <pc:sldMk cId="2543520401" sldId="319"/>
        </pc:sldMkLst>
        <pc:spChg chg="mod ord">
          <ac:chgData name="Kurapov, Petr A" userId="4f72f5bd-7121-44c3-86b2-1c510f75006f" providerId="ADAL" clId="{D50F62EA-83EF-43A7-B82D-213DF821BB50}" dt="2025-02-07T20:49:32.355" v="8271" actId="700"/>
          <ac:spMkLst>
            <pc:docMk/>
            <pc:sldMk cId="2543520401" sldId="319"/>
            <ac:spMk id="2" creationId="{99123754-2491-DEEE-7D66-8DE312C79546}"/>
          </ac:spMkLst>
        </pc:spChg>
        <pc:spChg chg="add mod">
          <ac:chgData name="Kurapov, Petr A" userId="4f72f5bd-7121-44c3-86b2-1c510f75006f" providerId="ADAL" clId="{D50F62EA-83EF-43A7-B82D-213DF821BB50}" dt="2025-02-07T20:55:31.216" v="8620" actId="1076"/>
          <ac:spMkLst>
            <pc:docMk/>
            <pc:sldMk cId="2543520401" sldId="319"/>
            <ac:spMk id="4" creationId="{E302EB45-55C3-826F-2220-61C57EA4E724}"/>
          </ac:spMkLst>
        </pc:spChg>
        <pc:spChg chg="add mod">
          <ac:chgData name="Kurapov, Petr A" userId="4f72f5bd-7121-44c3-86b2-1c510f75006f" providerId="ADAL" clId="{D50F62EA-83EF-43A7-B82D-213DF821BB50}" dt="2025-02-07T20:55:31.216" v="8620" actId="1076"/>
          <ac:spMkLst>
            <pc:docMk/>
            <pc:sldMk cId="2543520401" sldId="319"/>
            <ac:spMk id="5" creationId="{1B44955C-708A-0AC2-E500-BEAF77686029}"/>
          </ac:spMkLst>
        </pc:spChg>
        <pc:spChg chg="add mod">
          <ac:chgData name="Kurapov, Petr A" userId="4f72f5bd-7121-44c3-86b2-1c510f75006f" providerId="ADAL" clId="{D50F62EA-83EF-43A7-B82D-213DF821BB50}" dt="2025-02-07T20:55:31.216" v="8620" actId="1076"/>
          <ac:spMkLst>
            <pc:docMk/>
            <pc:sldMk cId="2543520401" sldId="319"/>
            <ac:spMk id="6" creationId="{75B861A9-6E3E-9845-9722-31A0BF7B3FDF}"/>
          </ac:spMkLst>
        </pc:spChg>
        <pc:spChg chg="add mod">
          <ac:chgData name="Kurapov, Petr A" userId="4f72f5bd-7121-44c3-86b2-1c510f75006f" providerId="ADAL" clId="{D50F62EA-83EF-43A7-B82D-213DF821BB50}" dt="2025-02-07T20:55:31.216" v="8620" actId="1076"/>
          <ac:spMkLst>
            <pc:docMk/>
            <pc:sldMk cId="2543520401" sldId="319"/>
            <ac:spMk id="7" creationId="{02255AB5-EE68-B963-983E-7686778DE384}"/>
          </ac:spMkLst>
        </pc:spChg>
        <pc:spChg chg="add mod">
          <ac:chgData name="Kurapov, Petr A" userId="4f72f5bd-7121-44c3-86b2-1c510f75006f" providerId="ADAL" clId="{D50F62EA-83EF-43A7-B82D-213DF821BB50}" dt="2025-02-07T20:55:31.216" v="8620" actId="1076"/>
          <ac:spMkLst>
            <pc:docMk/>
            <pc:sldMk cId="2543520401" sldId="319"/>
            <ac:spMk id="8" creationId="{EEB1A55F-CD7A-C7CF-2924-3FBB8F62C961}"/>
          </ac:spMkLst>
        </pc:spChg>
        <pc:spChg chg="add mod">
          <ac:chgData name="Kurapov, Petr A" userId="4f72f5bd-7121-44c3-86b2-1c510f75006f" providerId="ADAL" clId="{D50F62EA-83EF-43A7-B82D-213DF821BB50}" dt="2025-02-07T20:55:31.216" v="8620" actId="1076"/>
          <ac:spMkLst>
            <pc:docMk/>
            <pc:sldMk cId="2543520401" sldId="319"/>
            <ac:spMk id="9" creationId="{B445192E-DD8F-2074-D363-AD170BA3CFBF}"/>
          </ac:spMkLst>
        </pc:spChg>
        <pc:spChg chg="add mod">
          <ac:chgData name="Kurapov, Petr A" userId="4f72f5bd-7121-44c3-86b2-1c510f75006f" providerId="ADAL" clId="{D50F62EA-83EF-43A7-B82D-213DF821BB50}" dt="2025-02-07T20:55:31.216" v="8620" actId="1076"/>
          <ac:spMkLst>
            <pc:docMk/>
            <pc:sldMk cId="2543520401" sldId="319"/>
            <ac:spMk id="10" creationId="{FC0572F7-7C1E-528E-F231-BFBB596E01FE}"/>
          </ac:spMkLst>
        </pc:spChg>
        <pc:spChg chg="add mod ord">
          <ac:chgData name="Kurapov, Petr A" userId="4f72f5bd-7121-44c3-86b2-1c510f75006f" providerId="ADAL" clId="{D50F62EA-83EF-43A7-B82D-213DF821BB50}" dt="2025-02-07T20:52:17.923" v="8598" actId="20577"/>
          <ac:spMkLst>
            <pc:docMk/>
            <pc:sldMk cId="2543520401" sldId="319"/>
            <ac:spMk id="17" creationId="{D6FD1F69-508B-8845-C908-532ABE11A69B}"/>
          </ac:spMkLst>
        </pc:spChg>
        <pc:spChg chg="add mod ord">
          <ac:chgData name="Kurapov, Petr A" userId="4f72f5bd-7121-44c3-86b2-1c510f75006f" providerId="ADAL" clId="{D50F62EA-83EF-43A7-B82D-213DF821BB50}" dt="2025-02-07T20:55:31.216" v="8620" actId="1076"/>
          <ac:spMkLst>
            <pc:docMk/>
            <pc:sldMk cId="2543520401" sldId="319"/>
            <ac:spMk id="32" creationId="{E38FB786-1846-0C20-2151-2EE9D0C14BED}"/>
          </ac:spMkLst>
        </pc:spChg>
        <pc:spChg chg="add mod ord">
          <ac:chgData name="Kurapov, Petr A" userId="4f72f5bd-7121-44c3-86b2-1c510f75006f" providerId="ADAL" clId="{D50F62EA-83EF-43A7-B82D-213DF821BB50}" dt="2025-02-07T20:55:31.216" v="8620" actId="1076"/>
          <ac:spMkLst>
            <pc:docMk/>
            <pc:sldMk cId="2543520401" sldId="319"/>
            <ac:spMk id="34" creationId="{5E62DE53-F19B-E256-AF37-09B9528F3084}"/>
          </ac:spMkLst>
        </pc:spChg>
        <pc:spChg chg="add mod ord">
          <ac:chgData name="Kurapov, Petr A" userId="4f72f5bd-7121-44c3-86b2-1c510f75006f" providerId="ADAL" clId="{D50F62EA-83EF-43A7-B82D-213DF821BB50}" dt="2025-02-07T20:55:31.216" v="8620" actId="1076"/>
          <ac:spMkLst>
            <pc:docMk/>
            <pc:sldMk cId="2543520401" sldId="319"/>
            <ac:spMk id="35" creationId="{A8C2BA51-CF13-87C9-AF72-4DFE05EBF27E}"/>
          </ac:spMkLst>
        </pc:spChg>
        <pc:spChg chg="add mod">
          <ac:chgData name="Kurapov, Petr A" userId="4f72f5bd-7121-44c3-86b2-1c510f75006f" providerId="ADAL" clId="{D50F62EA-83EF-43A7-B82D-213DF821BB50}" dt="2025-02-07T20:55:14.424" v="8619"/>
          <ac:spMkLst>
            <pc:docMk/>
            <pc:sldMk cId="2543520401" sldId="319"/>
            <ac:spMk id="39" creationId="{F13956F0-D233-8AA8-64C2-5CD30A82E9F4}"/>
          </ac:spMkLst>
        </pc:spChg>
        <pc:cxnChg chg="add mod">
          <ac:chgData name="Kurapov, Petr A" userId="4f72f5bd-7121-44c3-86b2-1c510f75006f" providerId="ADAL" clId="{D50F62EA-83EF-43A7-B82D-213DF821BB50}" dt="2025-02-07T20:55:31.216" v="8620" actId="1076"/>
          <ac:cxnSpMkLst>
            <pc:docMk/>
            <pc:sldMk cId="2543520401" sldId="319"/>
            <ac:cxnSpMk id="11" creationId="{F0B62307-0AB8-CD00-9E0C-B79D660CDBC5}"/>
          </ac:cxnSpMkLst>
        </pc:cxnChg>
        <pc:cxnChg chg="add mod">
          <ac:chgData name="Kurapov, Petr A" userId="4f72f5bd-7121-44c3-86b2-1c510f75006f" providerId="ADAL" clId="{D50F62EA-83EF-43A7-B82D-213DF821BB50}" dt="2025-02-07T20:55:31.216" v="8620" actId="1076"/>
          <ac:cxnSpMkLst>
            <pc:docMk/>
            <pc:sldMk cId="2543520401" sldId="319"/>
            <ac:cxnSpMk id="12" creationId="{B7E62A17-841E-7A5B-4780-46BE26882170}"/>
          </ac:cxnSpMkLst>
        </pc:cxnChg>
        <pc:cxnChg chg="add mod">
          <ac:chgData name="Kurapov, Petr A" userId="4f72f5bd-7121-44c3-86b2-1c510f75006f" providerId="ADAL" clId="{D50F62EA-83EF-43A7-B82D-213DF821BB50}" dt="2025-02-07T20:55:31.216" v="8620" actId="1076"/>
          <ac:cxnSpMkLst>
            <pc:docMk/>
            <pc:sldMk cId="2543520401" sldId="319"/>
            <ac:cxnSpMk id="13" creationId="{9EDF9928-0F7E-D2B7-62EF-74CE4AD881DC}"/>
          </ac:cxnSpMkLst>
        </pc:cxnChg>
        <pc:cxnChg chg="add mod">
          <ac:chgData name="Kurapov, Petr A" userId="4f72f5bd-7121-44c3-86b2-1c510f75006f" providerId="ADAL" clId="{D50F62EA-83EF-43A7-B82D-213DF821BB50}" dt="2025-02-07T20:55:31.216" v="8620" actId="1076"/>
          <ac:cxnSpMkLst>
            <pc:docMk/>
            <pc:sldMk cId="2543520401" sldId="319"/>
            <ac:cxnSpMk id="14" creationId="{D039DAD8-762C-BBAE-1C4C-EF84D8D6C284}"/>
          </ac:cxnSpMkLst>
        </pc:cxnChg>
        <pc:cxnChg chg="add mod">
          <ac:chgData name="Kurapov, Petr A" userId="4f72f5bd-7121-44c3-86b2-1c510f75006f" providerId="ADAL" clId="{D50F62EA-83EF-43A7-B82D-213DF821BB50}" dt="2025-02-07T20:55:31.216" v="8620" actId="1076"/>
          <ac:cxnSpMkLst>
            <pc:docMk/>
            <pc:sldMk cId="2543520401" sldId="319"/>
            <ac:cxnSpMk id="15" creationId="{845A3C24-1618-7F88-A478-ABE51DA7A404}"/>
          </ac:cxnSpMkLst>
        </pc:cxnChg>
        <pc:cxnChg chg="add mod">
          <ac:chgData name="Kurapov, Petr A" userId="4f72f5bd-7121-44c3-86b2-1c510f75006f" providerId="ADAL" clId="{D50F62EA-83EF-43A7-B82D-213DF821BB50}" dt="2025-02-07T20:55:31.216" v="8620" actId="1076"/>
          <ac:cxnSpMkLst>
            <pc:docMk/>
            <pc:sldMk cId="2543520401" sldId="319"/>
            <ac:cxnSpMk id="16" creationId="{45AD5AB1-CB57-D101-47FC-236FCA2CA8A9}"/>
          </ac:cxnSpMkLst>
        </pc:cxnChg>
      </pc:sldChg>
      <pc:sldChg chg="addSp delSp modSp new mod modClrScheme chgLayout">
        <pc:chgData name="Kurapov, Petr A" userId="4f72f5bd-7121-44c3-86b2-1c510f75006f" providerId="ADAL" clId="{D50F62EA-83EF-43A7-B82D-213DF821BB50}" dt="2025-02-09T15:24:04.819" v="14965" actId="20577"/>
        <pc:sldMkLst>
          <pc:docMk/>
          <pc:sldMk cId="291575672" sldId="320"/>
        </pc:sldMkLst>
        <pc:spChg chg="mod ord">
          <ac:chgData name="Kurapov, Petr A" userId="4f72f5bd-7121-44c3-86b2-1c510f75006f" providerId="ADAL" clId="{D50F62EA-83EF-43A7-B82D-213DF821BB50}" dt="2025-02-07T20:56:12.553" v="8644" actId="700"/>
          <ac:spMkLst>
            <pc:docMk/>
            <pc:sldMk cId="291575672" sldId="320"/>
            <ac:spMk id="2" creationId="{95E1CFD6-FFD5-8B2E-C59C-6D3900C5597D}"/>
          </ac:spMkLst>
        </pc:spChg>
        <pc:spChg chg="add mod ord">
          <ac:chgData name="Kurapov, Petr A" userId="4f72f5bd-7121-44c3-86b2-1c510f75006f" providerId="ADAL" clId="{D50F62EA-83EF-43A7-B82D-213DF821BB50}" dt="2025-02-09T15:24:04.819" v="14965" actId="20577"/>
          <ac:spMkLst>
            <pc:docMk/>
            <pc:sldMk cId="291575672" sldId="320"/>
            <ac:spMk id="5" creationId="{A13D0107-7252-1FD4-26D7-A7F40137C2F8}"/>
          </ac:spMkLst>
        </pc:spChg>
      </pc:sldChg>
      <pc:sldChg chg="modSp new mod">
        <pc:chgData name="Kurapov, Petr A" userId="4f72f5bd-7121-44c3-86b2-1c510f75006f" providerId="ADAL" clId="{D50F62EA-83EF-43A7-B82D-213DF821BB50}" dt="2025-02-09T15:10:35.385" v="13801" actId="114"/>
        <pc:sldMkLst>
          <pc:docMk/>
          <pc:sldMk cId="3833831329" sldId="321"/>
        </pc:sldMkLst>
        <pc:spChg chg="mod">
          <ac:chgData name="Kurapov, Petr A" userId="4f72f5bd-7121-44c3-86b2-1c510f75006f" providerId="ADAL" clId="{D50F62EA-83EF-43A7-B82D-213DF821BB50}" dt="2025-02-07T20:57:49.236" v="8663" actId="20577"/>
          <ac:spMkLst>
            <pc:docMk/>
            <pc:sldMk cId="3833831329" sldId="321"/>
            <ac:spMk id="2" creationId="{BE8D8902-C7B1-3C37-FEA8-27FBAF6FBD18}"/>
          </ac:spMkLst>
        </pc:spChg>
        <pc:spChg chg="mod">
          <ac:chgData name="Kurapov, Petr A" userId="4f72f5bd-7121-44c3-86b2-1c510f75006f" providerId="ADAL" clId="{D50F62EA-83EF-43A7-B82D-213DF821BB50}" dt="2025-02-09T15:10:35.385" v="13801" actId="114"/>
          <ac:spMkLst>
            <pc:docMk/>
            <pc:sldMk cId="3833831329" sldId="321"/>
            <ac:spMk id="3" creationId="{3252ED43-7190-BFB1-21B6-21031A029749}"/>
          </ac:spMkLst>
        </pc:spChg>
      </pc:sldChg>
      <pc:sldChg chg="addSp delSp modSp new del mod">
        <pc:chgData name="Kurapov, Petr A" userId="4f72f5bd-7121-44c3-86b2-1c510f75006f" providerId="ADAL" clId="{D50F62EA-83EF-43A7-B82D-213DF821BB50}" dt="2025-02-09T12:59:51.791" v="10601" actId="47"/>
        <pc:sldMkLst>
          <pc:docMk/>
          <pc:sldMk cId="3126802298" sldId="322"/>
        </pc:sldMkLst>
        <pc:spChg chg="del">
          <ac:chgData name="Kurapov, Petr A" userId="4f72f5bd-7121-44c3-86b2-1c510f75006f" providerId="ADAL" clId="{D50F62EA-83EF-43A7-B82D-213DF821BB50}" dt="2025-02-09T12:56:10.779" v="10509" actId="478"/>
          <ac:spMkLst>
            <pc:docMk/>
            <pc:sldMk cId="3126802298" sldId="322"/>
            <ac:spMk id="3" creationId="{F57780B3-1956-B3F9-1675-694BA1505E01}"/>
          </ac:spMkLst>
        </pc:spChg>
        <pc:spChg chg="add mod">
          <ac:chgData name="Kurapov, Petr A" userId="4f72f5bd-7121-44c3-86b2-1c510f75006f" providerId="ADAL" clId="{D50F62EA-83EF-43A7-B82D-213DF821BB50}" dt="2025-02-09T12:57:48.469" v="10581" actId="14100"/>
          <ac:spMkLst>
            <pc:docMk/>
            <pc:sldMk cId="3126802298" sldId="322"/>
            <ac:spMk id="5" creationId="{5313A06B-BDAD-E5FD-B96D-0C2EF5B6CF06}"/>
          </ac:spMkLst>
        </pc:spChg>
        <pc:spChg chg="add mod">
          <ac:chgData name="Kurapov, Petr A" userId="4f72f5bd-7121-44c3-86b2-1c510f75006f" providerId="ADAL" clId="{D50F62EA-83EF-43A7-B82D-213DF821BB50}" dt="2025-02-09T12:57:48.469" v="10581" actId="14100"/>
          <ac:spMkLst>
            <pc:docMk/>
            <pc:sldMk cId="3126802298" sldId="322"/>
            <ac:spMk id="6" creationId="{B200230C-800F-180F-4675-A8A93E267B9C}"/>
          </ac:spMkLst>
        </pc:spChg>
        <pc:spChg chg="add mod">
          <ac:chgData name="Kurapov, Petr A" userId="4f72f5bd-7121-44c3-86b2-1c510f75006f" providerId="ADAL" clId="{D50F62EA-83EF-43A7-B82D-213DF821BB50}" dt="2025-02-09T12:57:48.469" v="10581" actId="14100"/>
          <ac:spMkLst>
            <pc:docMk/>
            <pc:sldMk cId="3126802298" sldId="322"/>
            <ac:spMk id="7" creationId="{97871440-9D44-5098-43E6-C56A8C53DC21}"/>
          </ac:spMkLst>
        </pc:spChg>
        <pc:spChg chg="add mod">
          <ac:chgData name="Kurapov, Petr A" userId="4f72f5bd-7121-44c3-86b2-1c510f75006f" providerId="ADAL" clId="{D50F62EA-83EF-43A7-B82D-213DF821BB50}" dt="2025-02-09T12:57:48.469" v="10581" actId="14100"/>
          <ac:spMkLst>
            <pc:docMk/>
            <pc:sldMk cId="3126802298" sldId="322"/>
            <ac:spMk id="8" creationId="{E7F33A50-C1BB-FC93-0E0C-5D911B63662B}"/>
          </ac:spMkLst>
        </pc:spChg>
        <pc:spChg chg="add mod">
          <ac:chgData name="Kurapov, Petr A" userId="4f72f5bd-7121-44c3-86b2-1c510f75006f" providerId="ADAL" clId="{D50F62EA-83EF-43A7-B82D-213DF821BB50}" dt="2025-02-09T12:57:48.469" v="10581" actId="14100"/>
          <ac:spMkLst>
            <pc:docMk/>
            <pc:sldMk cId="3126802298" sldId="322"/>
            <ac:spMk id="9" creationId="{F1CA12CC-674D-0929-6A64-B773CBB4B023}"/>
          </ac:spMkLst>
        </pc:spChg>
        <pc:spChg chg="add mod">
          <ac:chgData name="Kurapov, Petr A" userId="4f72f5bd-7121-44c3-86b2-1c510f75006f" providerId="ADAL" clId="{D50F62EA-83EF-43A7-B82D-213DF821BB50}" dt="2025-02-09T12:57:48.469" v="10581" actId="14100"/>
          <ac:spMkLst>
            <pc:docMk/>
            <pc:sldMk cId="3126802298" sldId="322"/>
            <ac:spMk id="10" creationId="{B389CF0A-56F9-1C5F-8C79-441C6BB88EE6}"/>
          </ac:spMkLst>
        </pc:spChg>
        <pc:spChg chg="add mod">
          <ac:chgData name="Kurapov, Petr A" userId="4f72f5bd-7121-44c3-86b2-1c510f75006f" providerId="ADAL" clId="{D50F62EA-83EF-43A7-B82D-213DF821BB50}" dt="2025-02-09T12:57:48.469" v="10581" actId="14100"/>
          <ac:spMkLst>
            <pc:docMk/>
            <pc:sldMk cId="3126802298" sldId="322"/>
            <ac:spMk id="16" creationId="{744C215C-35F5-67C5-D77D-95DAE2F0589E}"/>
          </ac:spMkLst>
        </pc:spChg>
        <pc:spChg chg="add mod">
          <ac:chgData name="Kurapov, Petr A" userId="4f72f5bd-7121-44c3-86b2-1c510f75006f" providerId="ADAL" clId="{D50F62EA-83EF-43A7-B82D-213DF821BB50}" dt="2025-02-09T12:57:48.469" v="10581" actId="14100"/>
          <ac:spMkLst>
            <pc:docMk/>
            <pc:sldMk cId="3126802298" sldId="322"/>
            <ac:spMk id="17" creationId="{1882D2A9-EB52-6620-145F-AC690B3F1A99}"/>
          </ac:spMkLst>
        </pc:spChg>
        <pc:spChg chg="add mod">
          <ac:chgData name="Kurapov, Petr A" userId="4f72f5bd-7121-44c3-86b2-1c510f75006f" providerId="ADAL" clId="{D50F62EA-83EF-43A7-B82D-213DF821BB50}" dt="2025-02-09T12:58:04.022" v="10583" actId="1076"/>
          <ac:spMkLst>
            <pc:docMk/>
            <pc:sldMk cId="3126802298" sldId="322"/>
            <ac:spMk id="20" creationId="{796F7F14-D3B4-F182-608C-3DC00E8EA3D1}"/>
          </ac:spMkLst>
        </pc:spChg>
        <pc:spChg chg="add mod">
          <ac:chgData name="Kurapov, Petr A" userId="4f72f5bd-7121-44c3-86b2-1c510f75006f" providerId="ADAL" clId="{D50F62EA-83EF-43A7-B82D-213DF821BB50}" dt="2025-02-09T12:57:48.469" v="10581" actId="14100"/>
          <ac:spMkLst>
            <pc:docMk/>
            <pc:sldMk cId="3126802298" sldId="322"/>
            <ac:spMk id="22" creationId="{AE302B6A-F2E3-FFC0-A19A-C9D065A12621}"/>
          </ac:spMkLst>
        </pc:spChg>
        <pc:spChg chg="add mod">
          <ac:chgData name="Kurapov, Petr A" userId="4f72f5bd-7121-44c3-86b2-1c510f75006f" providerId="ADAL" clId="{D50F62EA-83EF-43A7-B82D-213DF821BB50}" dt="2025-02-09T12:57:48.469" v="10581" actId="14100"/>
          <ac:spMkLst>
            <pc:docMk/>
            <pc:sldMk cId="3126802298" sldId="322"/>
            <ac:spMk id="25" creationId="{495019A3-466E-8E11-590D-3B27F8FAD2D0}"/>
          </ac:spMkLst>
        </pc:spChg>
        <pc:spChg chg="add mod">
          <ac:chgData name="Kurapov, Petr A" userId="4f72f5bd-7121-44c3-86b2-1c510f75006f" providerId="ADAL" clId="{D50F62EA-83EF-43A7-B82D-213DF821BB50}" dt="2025-02-09T12:57:48.469" v="10581" actId="14100"/>
          <ac:spMkLst>
            <pc:docMk/>
            <pc:sldMk cId="3126802298" sldId="322"/>
            <ac:spMk id="26" creationId="{7263A230-7225-93BC-014E-EF743C554C38}"/>
          </ac:spMkLst>
        </pc:spChg>
        <pc:spChg chg="add mod">
          <ac:chgData name="Kurapov, Petr A" userId="4f72f5bd-7121-44c3-86b2-1c510f75006f" providerId="ADAL" clId="{D50F62EA-83EF-43A7-B82D-213DF821BB50}" dt="2025-02-09T12:57:48.469" v="10581" actId="14100"/>
          <ac:spMkLst>
            <pc:docMk/>
            <pc:sldMk cId="3126802298" sldId="322"/>
            <ac:spMk id="27" creationId="{EE4C07C8-3144-B453-A11D-2BA13B82F325}"/>
          </ac:spMkLst>
        </pc:spChg>
        <pc:spChg chg="add mod">
          <ac:chgData name="Kurapov, Petr A" userId="4f72f5bd-7121-44c3-86b2-1c510f75006f" providerId="ADAL" clId="{D50F62EA-83EF-43A7-B82D-213DF821BB50}" dt="2025-02-09T12:57:48.469" v="10581" actId="14100"/>
          <ac:spMkLst>
            <pc:docMk/>
            <pc:sldMk cId="3126802298" sldId="322"/>
            <ac:spMk id="28" creationId="{87B3045C-634B-7356-353B-0C09C3AE6E94}"/>
          </ac:spMkLst>
        </pc:spChg>
        <pc:spChg chg="add mod">
          <ac:chgData name="Kurapov, Petr A" userId="4f72f5bd-7121-44c3-86b2-1c510f75006f" providerId="ADAL" clId="{D50F62EA-83EF-43A7-B82D-213DF821BB50}" dt="2025-02-09T12:57:48.469" v="10581" actId="14100"/>
          <ac:spMkLst>
            <pc:docMk/>
            <pc:sldMk cId="3126802298" sldId="322"/>
            <ac:spMk id="29" creationId="{C5ACF4D1-C077-2D9E-37F0-1524270FAB5D}"/>
          </ac:spMkLst>
        </pc:spChg>
        <pc:spChg chg="add mod">
          <ac:chgData name="Kurapov, Petr A" userId="4f72f5bd-7121-44c3-86b2-1c510f75006f" providerId="ADAL" clId="{D50F62EA-83EF-43A7-B82D-213DF821BB50}" dt="2025-02-09T12:57:48.469" v="10581" actId="14100"/>
          <ac:spMkLst>
            <pc:docMk/>
            <pc:sldMk cId="3126802298" sldId="322"/>
            <ac:spMk id="30" creationId="{7CB0D658-E561-1137-8658-1A087C45D483}"/>
          </ac:spMkLst>
        </pc:spChg>
        <pc:spChg chg="add mod">
          <ac:chgData name="Kurapov, Petr A" userId="4f72f5bd-7121-44c3-86b2-1c510f75006f" providerId="ADAL" clId="{D50F62EA-83EF-43A7-B82D-213DF821BB50}" dt="2025-02-09T12:57:48.469" v="10581" actId="14100"/>
          <ac:spMkLst>
            <pc:docMk/>
            <pc:sldMk cId="3126802298" sldId="322"/>
            <ac:spMk id="36" creationId="{D7E97FD2-E93A-BF53-3F1D-85DB893377B5}"/>
          </ac:spMkLst>
        </pc:spChg>
        <pc:spChg chg="add mod">
          <ac:chgData name="Kurapov, Petr A" userId="4f72f5bd-7121-44c3-86b2-1c510f75006f" providerId="ADAL" clId="{D50F62EA-83EF-43A7-B82D-213DF821BB50}" dt="2025-02-09T12:57:48.469" v="10581" actId="14100"/>
          <ac:spMkLst>
            <pc:docMk/>
            <pc:sldMk cId="3126802298" sldId="322"/>
            <ac:spMk id="37" creationId="{92B142F2-B14E-BF28-2281-1B52F9DAFFA6}"/>
          </ac:spMkLst>
        </pc:spChg>
        <pc:spChg chg="add mod">
          <ac:chgData name="Kurapov, Petr A" userId="4f72f5bd-7121-44c3-86b2-1c510f75006f" providerId="ADAL" clId="{D50F62EA-83EF-43A7-B82D-213DF821BB50}" dt="2025-02-09T12:58:11.060" v="10585" actId="1076"/>
          <ac:spMkLst>
            <pc:docMk/>
            <pc:sldMk cId="3126802298" sldId="322"/>
            <ac:spMk id="40" creationId="{5EB788B6-00B0-0623-7741-ACF89D77DD50}"/>
          </ac:spMkLst>
        </pc:spChg>
        <pc:spChg chg="add mod">
          <ac:chgData name="Kurapov, Petr A" userId="4f72f5bd-7121-44c3-86b2-1c510f75006f" providerId="ADAL" clId="{D50F62EA-83EF-43A7-B82D-213DF821BB50}" dt="2025-02-09T12:57:48.469" v="10581" actId="14100"/>
          <ac:spMkLst>
            <pc:docMk/>
            <pc:sldMk cId="3126802298" sldId="322"/>
            <ac:spMk id="46" creationId="{3F5A8D52-BD35-5267-73EC-8411234CB3BA}"/>
          </ac:spMkLst>
        </pc:spChg>
        <pc:grpChg chg="add mod">
          <ac:chgData name="Kurapov, Petr A" userId="4f72f5bd-7121-44c3-86b2-1c510f75006f" providerId="ADAL" clId="{D50F62EA-83EF-43A7-B82D-213DF821BB50}" dt="2025-02-09T12:57:48.469" v="10581" actId="14100"/>
          <ac:grpSpMkLst>
            <pc:docMk/>
            <pc:sldMk cId="3126802298" sldId="322"/>
            <ac:grpSpMk id="47" creationId="{E344A19A-3B8E-DCF2-B5CC-82006964AC68}"/>
          </ac:grpSpMkLst>
        </pc:grpChg>
        <pc:graphicFrameChg chg="add mod modGraphic">
          <ac:chgData name="Kurapov, Petr A" userId="4f72f5bd-7121-44c3-86b2-1c510f75006f" providerId="ADAL" clId="{D50F62EA-83EF-43A7-B82D-213DF821BB50}" dt="2025-02-09T12:58:26.215" v="10588" actId="14734"/>
          <ac:graphicFrameMkLst>
            <pc:docMk/>
            <pc:sldMk cId="3126802298" sldId="322"/>
            <ac:graphicFrameMk id="42" creationId="{ECB04118-6B5A-E976-5A4F-692BB82A1967}"/>
          </ac:graphicFrameMkLst>
        </pc:graphicFrameChg>
        <pc:picChg chg="add mod">
          <ac:chgData name="Kurapov, Petr A" userId="4f72f5bd-7121-44c3-86b2-1c510f75006f" providerId="ADAL" clId="{D50F62EA-83EF-43A7-B82D-213DF821BB50}" dt="2025-02-09T12:57:48.469" v="10581" actId="14100"/>
          <ac:picMkLst>
            <pc:docMk/>
            <pc:sldMk cId="3126802298" sldId="322"/>
            <ac:picMk id="4" creationId="{EA5DA6CD-2BE6-C220-045D-C38635DE96F3}"/>
          </ac:picMkLst>
        </pc:picChg>
        <pc:picChg chg="add mod">
          <ac:chgData name="Kurapov, Petr A" userId="4f72f5bd-7121-44c3-86b2-1c510f75006f" providerId="ADAL" clId="{D50F62EA-83EF-43A7-B82D-213DF821BB50}" dt="2025-02-09T12:57:48.469" v="10581" actId="14100"/>
          <ac:picMkLst>
            <pc:docMk/>
            <pc:sldMk cId="3126802298" sldId="322"/>
            <ac:picMk id="19" creationId="{3D48B579-7373-7501-40FD-96F6ACAA9921}"/>
          </ac:picMkLst>
        </pc:picChg>
        <pc:picChg chg="add mod">
          <ac:chgData name="Kurapov, Petr A" userId="4f72f5bd-7121-44c3-86b2-1c510f75006f" providerId="ADAL" clId="{D50F62EA-83EF-43A7-B82D-213DF821BB50}" dt="2025-02-09T12:57:48.469" v="10581" actId="14100"/>
          <ac:picMkLst>
            <pc:docMk/>
            <pc:sldMk cId="3126802298" sldId="322"/>
            <ac:picMk id="21" creationId="{EAE80911-7D7E-6B15-21FE-93199A6115E8}"/>
          </ac:picMkLst>
        </pc:picChg>
        <pc:picChg chg="add mod">
          <ac:chgData name="Kurapov, Petr A" userId="4f72f5bd-7121-44c3-86b2-1c510f75006f" providerId="ADAL" clId="{D50F62EA-83EF-43A7-B82D-213DF821BB50}" dt="2025-02-09T12:57:48.469" v="10581" actId="14100"/>
          <ac:picMkLst>
            <pc:docMk/>
            <pc:sldMk cId="3126802298" sldId="322"/>
            <ac:picMk id="39" creationId="{F0F3665E-F051-FF27-343F-9376CA11DF06}"/>
          </ac:picMkLst>
        </pc:picChg>
        <pc:picChg chg="add mod">
          <ac:chgData name="Kurapov, Petr A" userId="4f72f5bd-7121-44c3-86b2-1c510f75006f" providerId="ADAL" clId="{D50F62EA-83EF-43A7-B82D-213DF821BB50}" dt="2025-02-09T12:57:48.469" v="10581" actId="14100"/>
          <ac:picMkLst>
            <pc:docMk/>
            <pc:sldMk cId="3126802298" sldId="322"/>
            <ac:picMk id="44" creationId="{D268B3A3-B738-85D8-9089-DC0496D360AB}"/>
          </ac:picMkLst>
        </pc:picChg>
        <pc:cxnChg chg="add mod">
          <ac:chgData name="Kurapov, Petr A" userId="4f72f5bd-7121-44c3-86b2-1c510f75006f" providerId="ADAL" clId="{D50F62EA-83EF-43A7-B82D-213DF821BB50}" dt="2025-02-09T12:57:48.469" v="10581" actId="14100"/>
          <ac:cxnSpMkLst>
            <pc:docMk/>
            <pc:sldMk cId="3126802298" sldId="322"/>
            <ac:cxnSpMk id="11" creationId="{1D5B826E-5889-D1D7-BAAE-072AC208FB68}"/>
          </ac:cxnSpMkLst>
        </pc:cxnChg>
        <pc:cxnChg chg="add mod">
          <ac:chgData name="Kurapov, Petr A" userId="4f72f5bd-7121-44c3-86b2-1c510f75006f" providerId="ADAL" clId="{D50F62EA-83EF-43A7-B82D-213DF821BB50}" dt="2025-02-09T12:57:48.469" v="10581" actId="14100"/>
          <ac:cxnSpMkLst>
            <pc:docMk/>
            <pc:sldMk cId="3126802298" sldId="322"/>
            <ac:cxnSpMk id="12" creationId="{6A0140CD-7988-E80A-C4B5-CF46491204AF}"/>
          </ac:cxnSpMkLst>
        </pc:cxnChg>
        <pc:cxnChg chg="add mod">
          <ac:chgData name="Kurapov, Petr A" userId="4f72f5bd-7121-44c3-86b2-1c510f75006f" providerId="ADAL" clId="{D50F62EA-83EF-43A7-B82D-213DF821BB50}" dt="2025-02-09T12:57:48.469" v="10581" actId="14100"/>
          <ac:cxnSpMkLst>
            <pc:docMk/>
            <pc:sldMk cId="3126802298" sldId="322"/>
            <ac:cxnSpMk id="13" creationId="{45C4A8B0-5A46-2A4C-E27A-2E82401E77E0}"/>
          </ac:cxnSpMkLst>
        </pc:cxnChg>
        <pc:cxnChg chg="add mod">
          <ac:chgData name="Kurapov, Petr A" userId="4f72f5bd-7121-44c3-86b2-1c510f75006f" providerId="ADAL" clId="{D50F62EA-83EF-43A7-B82D-213DF821BB50}" dt="2025-02-09T12:57:48.469" v="10581" actId="14100"/>
          <ac:cxnSpMkLst>
            <pc:docMk/>
            <pc:sldMk cId="3126802298" sldId="322"/>
            <ac:cxnSpMk id="14" creationId="{65225B27-4B10-E1CE-2376-05894615DAE1}"/>
          </ac:cxnSpMkLst>
        </pc:cxnChg>
        <pc:cxnChg chg="add mod">
          <ac:chgData name="Kurapov, Petr A" userId="4f72f5bd-7121-44c3-86b2-1c510f75006f" providerId="ADAL" clId="{D50F62EA-83EF-43A7-B82D-213DF821BB50}" dt="2025-02-09T12:57:48.469" v="10581" actId="14100"/>
          <ac:cxnSpMkLst>
            <pc:docMk/>
            <pc:sldMk cId="3126802298" sldId="322"/>
            <ac:cxnSpMk id="15" creationId="{B200A856-B14A-11EF-3490-EF0CB07EA6FA}"/>
          </ac:cxnSpMkLst>
        </pc:cxnChg>
        <pc:cxnChg chg="add mod">
          <ac:chgData name="Kurapov, Petr A" userId="4f72f5bd-7121-44c3-86b2-1c510f75006f" providerId="ADAL" clId="{D50F62EA-83EF-43A7-B82D-213DF821BB50}" dt="2025-02-09T12:57:48.469" v="10581" actId="14100"/>
          <ac:cxnSpMkLst>
            <pc:docMk/>
            <pc:sldMk cId="3126802298" sldId="322"/>
            <ac:cxnSpMk id="18" creationId="{EBCF0E62-35FA-EFEB-B2AA-6A7CD2FF554A}"/>
          </ac:cxnSpMkLst>
        </pc:cxnChg>
        <pc:cxnChg chg="add mod">
          <ac:chgData name="Kurapov, Petr A" userId="4f72f5bd-7121-44c3-86b2-1c510f75006f" providerId="ADAL" clId="{D50F62EA-83EF-43A7-B82D-213DF821BB50}" dt="2025-02-09T12:57:48.469" v="10581" actId="14100"/>
          <ac:cxnSpMkLst>
            <pc:docMk/>
            <pc:sldMk cId="3126802298" sldId="322"/>
            <ac:cxnSpMk id="23" creationId="{6C7A8D3F-4CE6-EA2F-B780-9AEAAD52E346}"/>
          </ac:cxnSpMkLst>
        </pc:cxnChg>
        <pc:cxnChg chg="add mod">
          <ac:chgData name="Kurapov, Petr A" userId="4f72f5bd-7121-44c3-86b2-1c510f75006f" providerId="ADAL" clId="{D50F62EA-83EF-43A7-B82D-213DF821BB50}" dt="2025-02-09T12:58:04.022" v="10583" actId="1076"/>
          <ac:cxnSpMkLst>
            <pc:docMk/>
            <pc:sldMk cId="3126802298" sldId="322"/>
            <ac:cxnSpMk id="24" creationId="{CA08B3A3-C395-E917-CE62-15E6CC54097D}"/>
          </ac:cxnSpMkLst>
        </pc:cxnChg>
        <pc:cxnChg chg="add mod">
          <ac:chgData name="Kurapov, Petr A" userId="4f72f5bd-7121-44c3-86b2-1c510f75006f" providerId="ADAL" clId="{D50F62EA-83EF-43A7-B82D-213DF821BB50}" dt="2025-02-09T12:57:48.469" v="10581" actId="14100"/>
          <ac:cxnSpMkLst>
            <pc:docMk/>
            <pc:sldMk cId="3126802298" sldId="322"/>
            <ac:cxnSpMk id="31" creationId="{C31B64E0-6257-35FC-63B1-BCACB970AD3B}"/>
          </ac:cxnSpMkLst>
        </pc:cxnChg>
        <pc:cxnChg chg="add mod">
          <ac:chgData name="Kurapov, Petr A" userId="4f72f5bd-7121-44c3-86b2-1c510f75006f" providerId="ADAL" clId="{D50F62EA-83EF-43A7-B82D-213DF821BB50}" dt="2025-02-09T12:57:48.469" v="10581" actId="14100"/>
          <ac:cxnSpMkLst>
            <pc:docMk/>
            <pc:sldMk cId="3126802298" sldId="322"/>
            <ac:cxnSpMk id="32" creationId="{5DD192AC-AD68-65E2-F0ED-EF5FAE7F0B8F}"/>
          </ac:cxnSpMkLst>
        </pc:cxnChg>
        <pc:cxnChg chg="add mod">
          <ac:chgData name="Kurapov, Petr A" userId="4f72f5bd-7121-44c3-86b2-1c510f75006f" providerId="ADAL" clId="{D50F62EA-83EF-43A7-B82D-213DF821BB50}" dt="2025-02-09T12:57:48.469" v="10581" actId="14100"/>
          <ac:cxnSpMkLst>
            <pc:docMk/>
            <pc:sldMk cId="3126802298" sldId="322"/>
            <ac:cxnSpMk id="33" creationId="{26623D20-B345-CA31-492E-FAB0F60E8C42}"/>
          </ac:cxnSpMkLst>
        </pc:cxnChg>
        <pc:cxnChg chg="add mod">
          <ac:chgData name="Kurapov, Petr A" userId="4f72f5bd-7121-44c3-86b2-1c510f75006f" providerId="ADAL" clId="{D50F62EA-83EF-43A7-B82D-213DF821BB50}" dt="2025-02-09T12:57:48.469" v="10581" actId="14100"/>
          <ac:cxnSpMkLst>
            <pc:docMk/>
            <pc:sldMk cId="3126802298" sldId="322"/>
            <ac:cxnSpMk id="34" creationId="{379655AB-F25B-BB70-7DFC-EB0BC88791F8}"/>
          </ac:cxnSpMkLst>
        </pc:cxnChg>
        <pc:cxnChg chg="add mod">
          <ac:chgData name="Kurapov, Petr A" userId="4f72f5bd-7121-44c3-86b2-1c510f75006f" providerId="ADAL" clId="{D50F62EA-83EF-43A7-B82D-213DF821BB50}" dt="2025-02-09T12:57:48.469" v="10581" actId="14100"/>
          <ac:cxnSpMkLst>
            <pc:docMk/>
            <pc:sldMk cId="3126802298" sldId="322"/>
            <ac:cxnSpMk id="35" creationId="{34056D7C-28B6-3C17-FEB6-7B3C8181E7CA}"/>
          </ac:cxnSpMkLst>
        </pc:cxnChg>
        <pc:cxnChg chg="add mod">
          <ac:chgData name="Kurapov, Petr A" userId="4f72f5bd-7121-44c3-86b2-1c510f75006f" providerId="ADAL" clId="{D50F62EA-83EF-43A7-B82D-213DF821BB50}" dt="2025-02-09T12:57:48.469" v="10581" actId="14100"/>
          <ac:cxnSpMkLst>
            <pc:docMk/>
            <pc:sldMk cId="3126802298" sldId="322"/>
            <ac:cxnSpMk id="38" creationId="{DEDA2E3C-B340-C589-E5AB-343021A72615}"/>
          </ac:cxnSpMkLst>
        </pc:cxnChg>
        <pc:cxnChg chg="add mod">
          <ac:chgData name="Kurapov, Petr A" userId="4f72f5bd-7121-44c3-86b2-1c510f75006f" providerId="ADAL" clId="{D50F62EA-83EF-43A7-B82D-213DF821BB50}" dt="2025-02-09T12:57:48.469" v="10581" actId="14100"/>
          <ac:cxnSpMkLst>
            <pc:docMk/>
            <pc:sldMk cId="3126802298" sldId="322"/>
            <ac:cxnSpMk id="41" creationId="{B44F2C79-2E0B-DAE3-5638-1464EDD85BD1}"/>
          </ac:cxnSpMkLst>
        </pc:cxnChg>
        <pc:cxnChg chg="add mod">
          <ac:chgData name="Kurapov, Petr A" userId="4f72f5bd-7121-44c3-86b2-1c510f75006f" providerId="ADAL" clId="{D50F62EA-83EF-43A7-B82D-213DF821BB50}" dt="2025-02-09T12:57:48.469" v="10581" actId="14100"/>
          <ac:cxnSpMkLst>
            <pc:docMk/>
            <pc:sldMk cId="3126802298" sldId="322"/>
            <ac:cxnSpMk id="43" creationId="{96A50135-0CDB-4784-662A-580F667CFDFC}"/>
          </ac:cxnSpMkLst>
        </pc:cxnChg>
        <pc:cxnChg chg="add mod">
          <ac:chgData name="Kurapov, Petr A" userId="4f72f5bd-7121-44c3-86b2-1c510f75006f" providerId="ADAL" clId="{D50F62EA-83EF-43A7-B82D-213DF821BB50}" dt="2025-02-09T12:57:48.469" v="10581" actId="14100"/>
          <ac:cxnSpMkLst>
            <pc:docMk/>
            <pc:sldMk cId="3126802298" sldId="322"/>
            <ac:cxnSpMk id="45" creationId="{8B94575B-2D2E-388B-8F1D-AA4128BCDC86}"/>
          </ac:cxnSpMkLst>
        </pc:cxnChg>
      </pc:sldChg>
      <pc:sldChg chg="addSp modSp new mod modClrScheme chgLayout">
        <pc:chgData name="Kurapov, Petr A" userId="4f72f5bd-7121-44c3-86b2-1c510f75006f" providerId="ADAL" clId="{D50F62EA-83EF-43A7-B82D-213DF821BB50}" dt="2025-02-09T16:27:33.184" v="17445" actId="14100"/>
        <pc:sldMkLst>
          <pc:docMk/>
          <pc:sldMk cId="3733810519" sldId="322"/>
        </pc:sldMkLst>
        <pc:spChg chg="mod ord">
          <ac:chgData name="Kurapov, Petr A" userId="4f72f5bd-7121-44c3-86b2-1c510f75006f" providerId="ADAL" clId="{D50F62EA-83EF-43A7-B82D-213DF821BB50}" dt="2025-02-09T15:00:14.021" v="13130" actId="700"/>
          <ac:spMkLst>
            <pc:docMk/>
            <pc:sldMk cId="3733810519" sldId="322"/>
            <ac:spMk id="2" creationId="{5C07AD7D-B872-86F8-F343-531A5780D4FC}"/>
          </ac:spMkLst>
        </pc:spChg>
        <pc:spChg chg="mod ord">
          <ac:chgData name="Kurapov, Petr A" userId="4f72f5bd-7121-44c3-86b2-1c510f75006f" providerId="ADAL" clId="{D50F62EA-83EF-43A7-B82D-213DF821BB50}" dt="2025-02-09T15:04:11.546" v="13666" actId="27636"/>
          <ac:spMkLst>
            <pc:docMk/>
            <pc:sldMk cId="3733810519" sldId="322"/>
            <ac:spMk id="3" creationId="{40B64829-8916-3748-D0B8-0CD07502225D}"/>
          </ac:spMkLst>
        </pc:spChg>
        <pc:spChg chg="add mod ord">
          <ac:chgData name="Kurapov, Petr A" userId="4f72f5bd-7121-44c3-86b2-1c510f75006f" providerId="ADAL" clId="{D50F62EA-83EF-43A7-B82D-213DF821BB50}" dt="2025-02-09T15:04:11.549" v="13667" actId="27636"/>
          <ac:spMkLst>
            <pc:docMk/>
            <pc:sldMk cId="3733810519" sldId="322"/>
            <ac:spMk id="4" creationId="{8E571719-E32D-BDF1-4718-BC0296A8861C}"/>
          </ac:spMkLst>
        </pc:spChg>
        <pc:spChg chg="add mod">
          <ac:chgData name="Kurapov, Petr A" userId="4f72f5bd-7121-44c3-86b2-1c510f75006f" providerId="ADAL" clId="{D50F62EA-83EF-43A7-B82D-213DF821BB50}" dt="2025-02-09T16:27:33.184" v="17445" actId="14100"/>
          <ac:spMkLst>
            <pc:docMk/>
            <pc:sldMk cId="3733810519" sldId="322"/>
            <ac:spMk id="5" creationId="{2CF0066F-8D48-DE9B-04F4-7B546F7B9878}"/>
          </ac:spMkLst>
        </pc:spChg>
      </pc:sldChg>
      <pc:sldChg chg="modSp new mod">
        <pc:chgData name="Kurapov, Petr A" userId="4f72f5bd-7121-44c3-86b2-1c510f75006f" providerId="ADAL" clId="{D50F62EA-83EF-43A7-B82D-213DF821BB50}" dt="2025-02-09T16:19:52.393" v="16984" actId="20577"/>
        <pc:sldMkLst>
          <pc:docMk/>
          <pc:sldMk cId="156603033" sldId="323"/>
        </pc:sldMkLst>
        <pc:spChg chg="mod">
          <ac:chgData name="Kurapov, Petr A" userId="4f72f5bd-7121-44c3-86b2-1c510f75006f" providerId="ADAL" clId="{D50F62EA-83EF-43A7-B82D-213DF821BB50}" dt="2025-02-09T13:14:53.777" v="11178" actId="20577"/>
          <ac:spMkLst>
            <pc:docMk/>
            <pc:sldMk cId="156603033" sldId="323"/>
            <ac:spMk id="2" creationId="{49D9BD54-BD84-D31E-D533-FDDBD2449F50}"/>
          </ac:spMkLst>
        </pc:spChg>
        <pc:spChg chg="mod">
          <ac:chgData name="Kurapov, Petr A" userId="4f72f5bd-7121-44c3-86b2-1c510f75006f" providerId="ADAL" clId="{D50F62EA-83EF-43A7-B82D-213DF821BB50}" dt="2025-02-09T16:19:52.393" v="16984" actId="20577"/>
          <ac:spMkLst>
            <pc:docMk/>
            <pc:sldMk cId="156603033" sldId="323"/>
            <ac:spMk id="3" creationId="{BFAA0C59-9014-F0C8-A94B-2BCA251303FA}"/>
          </ac:spMkLst>
        </pc:spChg>
      </pc:sldChg>
      <pc:sldChg chg="modSp new mod">
        <pc:chgData name="Kurapov, Petr A" userId="4f72f5bd-7121-44c3-86b2-1c510f75006f" providerId="ADAL" clId="{D50F62EA-83EF-43A7-B82D-213DF821BB50}" dt="2025-02-09T15:54:03.260" v="16451" actId="20577"/>
        <pc:sldMkLst>
          <pc:docMk/>
          <pc:sldMk cId="2554246954" sldId="324"/>
        </pc:sldMkLst>
        <pc:spChg chg="mod">
          <ac:chgData name="Kurapov, Petr A" userId="4f72f5bd-7121-44c3-86b2-1c510f75006f" providerId="ADAL" clId="{D50F62EA-83EF-43A7-B82D-213DF821BB50}" dt="2025-02-09T14:45:23.320" v="12403" actId="20577"/>
          <ac:spMkLst>
            <pc:docMk/>
            <pc:sldMk cId="2554246954" sldId="324"/>
            <ac:spMk id="2" creationId="{11F00D4B-A4B4-9793-03B4-068E36AF5AB3}"/>
          </ac:spMkLst>
        </pc:spChg>
        <pc:spChg chg="mod">
          <ac:chgData name="Kurapov, Petr A" userId="4f72f5bd-7121-44c3-86b2-1c510f75006f" providerId="ADAL" clId="{D50F62EA-83EF-43A7-B82D-213DF821BB50}" dt="2025-02-09T15:54:03.260" v="16451" actId="20577"/>
          <ac:spMkLst>
            <pc:docMk/>
            <pc:sldMk cId="2554246954" sldId="324"/>
            <ac:spMk id="3" creationId="{05F959FE-4A26-4B89-DBBE-69323024D5DD}"/>
          </ac:spMkLst>
        </pc:spChg>
      </pc:sldChg>
      <pc:sldChg chg="modSp new mod modNotesTx">
        <pc:chgData name="Kurapov, Petr A" userId="4f72f5bd-7121-44c3-86b2-1c510f75006f" providerId="ADAL" clId="{D50F62EA-83EF-43A7-B82D-213DF821BB50}" dt="2025-02-09T15:30:29.905" v="15149" actId="20577"/>
        <pc:sldMkLst>
          <pc:docMk/>
          <pc:sldMk cId="1134369261" sldId="325"/>
        </pc:sldMkLst>
        <pc:spChg chg="mod">
          <ac:chgData name="Kurapov, Petr A" userId="4f72f5bd-7121-44c3-86b2-1c510f75006f" providerId="ADAL" clId="{D50F62EA-83EF-43A7-B82D-213DF821BB50}" dt="2025-02-09T15:11:28.456" v="13849" actId="20577"/>
          <ac:spMkLst>
            <pc:docMk/>
            <pc:sldMk cId="1134369261" sldId="325"/>
            <ac:spMk id="2" creationId="{1E6699AF-B70D-BC68-512D-25106A00700D}"/>
          </ac:spMkLst>
        </pc:spChg>
        <pc:spChg chg="mod">
          <ac:chgData name="Kurapov, Petr A" userId="4f72f5bd-7121-44c3-86b2-1c510f75006f" providerId="ADAL" clId="{D50F62EA-83EF-43A7-B82D-213DF821BB50}" dt="2025-02-09T15:30:29.905" v="15149" actId="20577"/>
          <ac:spMkLst>
            <pc:docMk/>
            <pc:sldMk cId="1134369261" sldId="325"/>
            <ac:spMk id="3" creationId="{A04E6414-ADC3-8D78-43A0-DB07768C255B}"/>
          </ac:spMkLst>
        </pc:spChg>
      </pc:sldChg>
      <pc:sldChg chg="modSp new mod">
        <pc:chgData name="Kurapov, Petr A" userId="4f72f5bd-7121-44c3-86b2-1c510f75006f" providerId="ADAL" clId="{D50F62EA-83EF-43A7-B82D-213DF821BB50}" dt="2025-02-09T16:11:19.015" v="16878" actId="20577"/>
        <pc:sldMkLst>
          <pc:docMk/>
          <pc:sldMk cId="3342926626" sldId="326"/>
        </pc:sldMkLst>
        <pc:spChg chg="mod">
          <ac:chgData name="Kurapov, Petr A" userId="4f72f5bd-7121-44c3-86b2-1c510f75006f" providerId="ADAL" clId="{D50F62EA-83EF-43A7-B82D-213DF821BB50}" dt="2025-02-09T15:51:31.530" v="16272" actId="20577"/>
          <ac:spMkLst>
            <pc:docMk/>
            <pc:sldMk cId="3342926626" sldId="326"/>
            <ac:spMk id="2" creationId="{02BFC404-41A0-F0BD-FBB0-D51DE34DCD3F}"/>
          </ac:spMkLst>
        </pc:spChg>
        <pc:spChg chg="mod">
          <ac:chgData name="Kurapov, Petr A" userId="4f72f5bd-7121-44c3-86b2-1c510f75006f" providerId="ADAL" clId="{D50F62EA-83EF-43A7-B82D-213DF821BB50}" dt="2025-02-09T16:11:19.015" v="16878" actId="20577"/>
          <ac:spMkLst>
            <pc:docMk/>
            <pc:sldMk cId="3342926626" sldId="326"/>
            <ac:spMk id="3" creationId="{F9036DBA-866E-4213-6030-92BDC14C4D6A}"/>
          </ac:spMkLst>
        </pc:spChg>
      </pc:sldChg>
      <pc:sldChg chg="addSp delSp modSp new mod modClrScheme chgLayout">
        <pc:chgData name="Kurapov, Petr A" userId="4f72f5bd-7121-44c3-86b2-1c510f75006f" providerId="ADAL" clId="{D50F62EA-83EF-43A7-B82D-213DF821BB50}" dt="2025-02-09T15:46:57.703" v="16184" actId="1076"/>
        <pc:sldMkLst>
          <pc:docMk/>
          <pc:sldMk cId="290752705" sldId="327"/>
        </pc:sldMkLst>
        <pc:spChg chg="mod ord">
          <ac:chgData name="Kurapov, Petr A" userId="4f72f5bd-7121-44c3-86b2-1c510f75006f" providerId="ADAL" clId="{D50F62EA-83EF-43A7-B82D-213DF821BB50}" dt="2025-02-09T15:44:37.719" v="16044" actId="700"/>
          <ac:spMkLst>
            <pc:docMk/>
            <pc:sldMk cId="290752705" sldId="327"/>
            <ac:spMk id="2" creationId="{58E24E7B-C1A8-68AB-D139-DC25183B9ABD}"/>
          </ac:spMkLst>
        </pc:spChg>
        <pc:spChg chg="mod ord">
          <ac:chgData name="Kurapov, Petr A" userId="4f72f5bd-7121-44c3-86b2-1c510f75006f" providerId="ADAL" clId="{D50F62EA-83EF-43A7-B82D-213DF821BB50}" dt="2025-02-09T15:44:37.765" v="16046" actId="27636"/>
          <ac:spMkLst>
            <pc:docMk/>
            <pc:sldMk cId="290752705" sldId="327"/>
            <ac:spMk id="3" creationId="{A3FD1369-1474-FA0C-62C0-3D828F0288E5}"/>
          </ac:spMkLst>
        </pc:spChg>
        <pc:spChg chg="add del mod ord">
          <ac:chgData name="Kurapov, Petr A" userId="4f72f5bd-7121-44c3-86b2-1c510f75006f" providerId="ADAL" clId="{D50F62EA-83EF-43A7-B82D-213DF821BB50}" dt="2025-02-09T15:44:44.539" v="16048" actId="478"/>
          <ac:spMkLst>
            <pc:docMk/>
            <pc:sldMk cId="290752705" sldId="327"/>
            <ac:spMk id="4" creationId="{664B54E9-32E4-AF01-74E4-F937650C5F1A}"/>
          </ac:spMkLst>
        </pc:spChg>
        <pc:spChg chg="add mod">
          <ac:chgData name="Kurapov, Petr A" userId="4f72f5bd-7121-44c3-86b2-1c510f75006f" providerId="ADAL" clId="{D50F62EA-83EF-43A7-B82D-213DF821BB50}" dt="2025-02-09T15:46:57.703" v="16184" actId="1076"/>
          <ac:spMkLst>
            <pc:docMk/>
            <pc:sldMk cId="290752705" sldId="327"/>
            <ac:spMk id="5" creationId="{B3EAD28F-D719-EF31-91D1-89A3D5377686}"/>
          </ac:spMkLst>
        </pc:spChg>
        <pc:spChg chg="add mod">
          <ac:chgData name="Kurapov, Petr A" userId="4f72f5bd-7121-44c3-86b2-1c510f75006f" providerId="ADAL" clId="{D50F62EA-83EF-43A7-B82D-213DF821BB50}" dt="2025-02-09T15:46:57.703" v="16184" actId="1076"/>
          <ac:spMkLst>
            <pc:docMk/>
            <pc:sldMk cId="290752705" sldId="327"/>
            <ac:spMk id="6" creationId="{35895EF2-E572-91E2-3A2C-EDB3B123AC7F}"/>
          </ac:spMkLst>
        </pc:spChg>
        <pc:spChg chg="add mod">
          <ac:chgData name="Kurapov, Petr A" userId="4f72f5bd-7121-44c3-86b2-1c510f75006f" providerId="ADAL" clId="{D50F62EA-83EF-43A7-B82D-213DF821BB50}" dt="2025-02-09T15:46:57.703" v="16184" actId="1076"/>
          <ac:spMkLst>
            <pc:docMk/>
            <pc:sldMk cId="290752705" sldId="327"/>
            <ac:spMk id="7" creationId="{C5FF4437-D293-35D5-24C6-67D334B74AEF}"/>
          </ac:spMkLst>
        </pc:spChg>
        <pc:spChg chg="add mod">
          <ac:chgData name="Kurapov, Petr A" userId="4f72f5bd-7121-44c3-86b2-1c510f75006f" providerId="ADAL" clId="{D50F62EA-83EF-43A7-B82D-213DF821BB50}" dt="2025-02-09T15:46:57.703" v="16184" actId="1076"/>
          <ac:spMkLst>
            <pc:docMk/>
            <pc:sldMk cId="290752705" sldId="327"/>
            <ac:spMk id="8" creationId="{DC52899A-C4DF-55D8-143D-8E803C0797C5}"/>
          </ac:spMkLst>
        </pc:spChg>
        <pc:spChg chg="add mod">
          <ac:chgData name="Kurapov, Petr A" userId="4f72f5bd-7121-44c3-86b2-1c510f75006f" providerId="ADAL" clId="{D50F62EA-83EF-43A7-B82D-213DF821BB50}" dt="2025-02-09T15:46:57.703" v="16184" actId="1076"/>
          <ac:spMkLst>
            <pc:docMk/>
            <pc:sldMk cId="290752705" sldId="327"/>
            <ac:spMk id="9" creationId="{B08B0AC9-A765-A2F4-36E7-23574F9F3B3D}"/>
          </ac:spMkLst>
        </pc:spChg>
        <pc:spChg chg="add mod">
          <ac:chgData name="Kurapov, Petr A" userId="4f72f5bd-7121-44c3-86b2-1c510f75006f" providerId="ADAL" clId="{D50F62EA-83EF-43A7-B82D-213DF821BB50}" dt="2025-02-09T15:46:57.703" v="16184" actId="1076"/>
          <ac:spMkLst>
            <pc:docMk/>
            <pc:sldMk cId="290752705" sldId="327"/>
            <ac:spMk id="10" creationId="{2D65CF1C-ED81-A6B3-4EF4-CCB7ACB80DF4}"/>
          </ac:spMkLst>
        </pc:spChg>
        <pc:spChg chg="add mod">
          <ac:chgData name="Kurapov, Petr A" userId="4f72f5bd-7121-44c3-86b2-1c510f75006f" providerId="ADAL" clId="{D50F62EA-83EF-43A7-B82D-213DF821BB50}" dt="2025-02-09T15:46:57.703" v="16184" actId="1076"/>
          <ac:spMkLst>
            <pc:docMk/>
            <pc:sldMk cId="290752705" sldId="327"/>
            <ac:spMk id="11" creationId="{C3D21716-9746-BE47-97E9-C09529249755}"/>
          </ac:spMkLst>
        </pc:spChg>
        <pc:spChg chg="add del mod">
          <ac:chgData name="Kurapov, Petr A" userId="4f72f5bd-7121-44c3-86b2-1c510f75006f" providerId="ADAL" clId="{D50F62EA-83EF-43A7-B82D-213DF821BB50}" dt="2025-02-09T15:45:48.534" v="16118" actId="478"/>
          <ac:spMkLst>
            <pc:docMk/>
            <pc:sldMk cId="290752705" sldId="327"/>
            <ac:spMk id="18" creationId="{38CC1983-5CE3-9EE7-64CD-7AEDBF5C5442}"/>
          </ac:spMkLst>
        </pc:spChg>
        <pc:spChg chg="add del mod">
          <ac:chgData name="Kurapov, Petr A" userId="4f72f5bd-7121-44c3-86b2-1c510f75006f" providerId="ADAL" clId="{D50F62EA-83EF-43A7-B82D-213DF821BB50}" dt="2025-02-09T15:45:53.829" v="16119" actId="478"/>
          <ac:spMkLst>
            <pc:docMk/>
            <pc:sldMk cId="290752705" sldId="327"/>
            <ac:spMk id="19" creationId="{A5627824-6278-4122-5E46-5065AFA8172E}"/>
          </ac:spMkLst>
        </pc:spChg>
        <pc:spChg chg="add mod">
          <ac:chgData name="Kurapov, Petr A" userId="4f72f5bd-7121-44c3-86b2-1c510f75006f" providerId="ADAL" clId="{D50F62EA-83EF-43A7-B82D-213DF821BB50}" dt="2025-02-09T15:46:57.703" v="16184" actId="1076"/>
          <ac:spMkLst>
            <pc:docMk/>
            <pc:sldMk cId="290752705" sldId="327"/>
            <ac:spMk id="20" creationId="{29073EA4-E229-B366-0477-319E6178398F}"/>
          </ac:spMkLst>
        </pc:spChg>
        <pc:spChg chg="add mod">
          <ac:chgData name="Kurapov, Petr A" userId="4f72f5bd-7121-44c3-86b2-1c510f75006f" providerId="ADAL" clId="{D50F62EA-83EF-43A7-B82D-213DF821BB50}" dt="2025-02-09T15:46:57.703" v="16184" actId="1076"/>
          <ac:spMkLst>
            <pc:docMk/>
            <pc:sldMk cId="290752705" sldId="327"/>
            <ac:spMk id="21" creationId="{41031A8E-146E-EAE3-EC43-09F134CBFE11}"/>
          </ac:spMkLst>
        </pc:spChg>
        <pc:cxnChg chg="add mod">
          <ac:chgData name="Kurapov, Petr A" userId="4f72f5bd-7121-44c3-86b2-1c510f75006f" providerId="ADAL" clId="{D50F62EA-83EF-43A7-B82D-213DF821BB50}" dt="2025-02-09T15:46:57.703" v="16184" actId="1076"/>
          <ac:cxnSpMkLst>
            <pc:docMk/>
            <pc:sldMk cId="290752705" sldId="327"/>
            <ac:cxnSpMk id="12" creationId="{9C56DF1C-39FF-64F9-6021-3154359AFA7F}"/>
          </ac:cxnSpMkLst>
        </pc:cxnChg>
        <pc:cxnChg chg="add mod">
          <ac:chgData name="Kurapov, Petr A" userId="4f72f5bd-7121-44c3-86b2-1c510f75006f" providerId="ADAL" clId="{D50F62EA-83EF-43A7-B82D-213DF821BB50}" dt="2025-02-09T15:46:57.703" v="16184" actId="1076"/>
          <ac:cxnSpMkLst>
            <pc:docMk/>
            <pc:sldMk cId="290752705" sldId="327"/>
            <ac:cxnSpMk id="13" creationId="{8647273B-9C07-4460-3566-C6294EA76FC8}"/>
          </ac:cxnSpMkLst>
        </pc:cxnChg>
        <pc:cxnChg chg="add mod">
          <ac:chgData name="Kurapov, Petr A" userId="4f72f5bd-7121-44c3-86b2-1c510f75006f" providerId="ADAL" clId="{D50F62EA-83EF-43A7-B82D-213DF821BB50}" dt="2025-02-09T15:46:57.703" v="16184" actId="1076"/>
          <ac:cxnSpMkLst>
            <pc:docMk/>
            <pc:sldMk cId="290752705" sldId="327"/>
            <ac:cxnSpMk id="14" creationId="{218868AE-986D-250A-C3BC-A5342CC17F1A}"/>
          </ac:cxnSpMkLst>
        </pc:cxnChg>
        <pc:cxnChg chg="add mod">
          <ac:chgData name="Kurapov, Petr A" userId="4f72f5bd-7121-44c3-86b2-1c510f75006f" providerId="ADAL" clId="{D50F62EA-83EF-43A7-B82D-213DF821BB50}" dt="2025-02-09T15:46:57.703" v="16184" actId="1076"/>
          <ac:cxnSpMkLst>
            <pc:docMk/>
            <pc:sldMk cId="290752705" sldId="327"/>
            <ac:cxnSpMk id="15" creationId="{E10713B6-BAC8-575C-5FC4-CAE77C9F681B}"/>
          </ac:cxnSpMkLst>
        </pc:cxnChg>
        <pc:cxnChg chg="add mod">
          <ac:chgData name="Kurapov, Petr A" userId="4f72f5bd-7121-44c3-86b2-1c510f75006f" providerId="ADAL" clId="{D50F62EA-83EF-43A7-B82D-213DF821BB50}" dt="2025-02-09T15:46:57.703" v="16184" actId="1076"/>
          <ac:cxnSpMkLst>
            <pc:docMk/>
            <pc:sldMk cId="290752705" sldId="327"/>
            <ac:cxnSpMk id="16" creationId="{ACBB60C4-2E19-3DED-5F11-AAEBE55E6164}"/>
          </ac:cxnSpMkLst>
        </pc:cxnChg>
        <pc:cxnChg chg="add mod">
          <ac:chgData name="Kurapov, Petr A" userId="4f72f5bd-7121-44c3-86b2-1c510f75006f" providerId="ADAL" clId="{D50F62EA-83EF-43A7-B82D-213DF821BB50}" dt="2025-02-09T15:46:57.703" v="16184" actId="1076"/>
          <ac:cxnSpMkLst>
            <pc:docMk/>
            <pc:sldMk cId="290752705" sldId="327"/>
            <ac:cxnSpMk id="17" creationId="{B434B052-FDCC-37C3-727A-1457D13C6163}"/>
          </ac:cxnSpMkLst>
        </pc:cxnChg>
      </pc:sldChg>
      <pc:sldChg chg="modSp new del mod">
        <pc:chgData name="Kurapov, Petr A" userId="4f72f5bd-7121-44c3-86b2-1c510f75006f" providerId="ADAL" clId="{D50F62EA-83EF-43A7-B82D-213DF821BB50}" dt="2025-02-09T16:16:56.740" v="16907" actId="47"/>
        <pc:sldMkLst>
          <pc:docMk/>
          <pc:sldMk cId="3555701933" sldId="328"/>
        </pc:sldMkLst>
        <pc:spChg chg="mod">
          <ac:chgData name="Kurapov, Petr A" userId="4f72f5bd-7121-44c3-86b2-1c510f75006f" providerId="ADAL" clId="{D50F62EA-83EF-43A7-B82D-213DF821BB50}" dt="2025-02-09T16:13:39.497" v="16888" actId="20577"/>
          <ac:spMkLst>
            <pc:docMk/>
            <pc:sldMk cId="3555701933" sldId="328"/>
            <ac:spMk id="2" creationId="{009F6938-E76D-03AD-19D5-51D4D43EE5EF}"/>
          </ac:spMkLst>
        </pc:spChg>
        <pc:spChg chg="mod">
          <ac:chgData name="Kurapov, Petr A" userId="4f72f5bd-7121-44c3-86b2-1c510f75006f" providerId="ADAL" clId="{D50F62EA-83EF-43A7-B82D-213DF821BB50}" dt="2025-02-09T16:14:00.356" v="16906" actId="20577"/>
          <ac:spMkLst>
            <pc:docMk/>
            <pc:sldMk cId="3555701933" sldId="328"/>
            <ac:spMk id="3" creationId="{2A9499D0-25E9-0B6C-4977-D388B4C4F568}"/>
          </ac:spMkLst>
        </pc:spChg>
      </pc:sldChg>
      <pc:sldChg chg="modSp new mod">
        <pc:chgData name="Kurapov, Petr A" userId="4f72f5bd-7121-44c3-86b2-1c510f75006f" providerId="ADAL" clId="{D50F62EA-83EF-43A7-B82D-213DF821BB50}" dt="2025-02-09T16:25:04.334" v="17375" actId="113"/>
        <pc:sldMkLst>
          <pc:docMk/>
          <pc:sldMk cId="3863044815" sldId="328"/>
        </pc:sldMkLst>
        <pc:spChg chg="mod">
          <ac:chgData name="Kurapov, Petr A" userId="4f72f5bd-7121-44c3-86b2-1c510f75006f" providerId="ADAL" clId="{D50F62EA-83EF-43A7-B82D-213DF821BB50}" dt="2025-02-09T16:21:57.586" v="16986"/>
          <ac:spMkLst>
            <pc:docMk/>
            <pc:sldMk cId="3863044815" sldId="328"/>
            <ac:spMk id="2" creationId="{9595D65B-9F63-43BE-9CC8-87AF61F01DF0}"/>
          </ac:spMkLst>
        </pc:spChg>
        <pc:spChg chg="mod">
          <ac:chgData name="Kurapov, Petr A" userId="4f72f5bd-7121-44c3-86b2-1c510f75006f" providerId="ADAL" clId="{D50F62EA-83EF-43A7-B82D-213DF821BB50}" dt="2025-02-09T16:25:04.334" v="17375" actId="113"/>
          <ac:spMkLst>
            <pc:docMk/>
            <pc:sldMk cId="3863044815" sldId="328"/>
            <ac:spMk id="3" creationId="{B299177A-0AB2-C862-E4A9-A9CE9030C71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D3584A-1B0D-40B2-BEFA-1B63AFA5FB86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4A0C49-243D-42F1-A13F-A40F94EC9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56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z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stands for 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zero downtime</a:t>
            </a:r>
          </a:p>
          <a:p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Z – direct descendant of System/360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4A0C49-243D-42F1-A13F-A40F94EC917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578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Notice how each language exposes only logical entities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4A0C49-243D-42F1-A13F-A40F94EC917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193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Two approaches for compilation: source code generation with operator templates and the use of compiler intermediate representation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4A0C49-243D-42F1-A13F-A40F94EC917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47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BB1BB-67D5-F18D-5319-C419C7DA6D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FB56F3-6390-A8A1-5CC3-4F53EAA14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4EA60C-0E75-4A7A-85A6-7AF2E4DA3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FA939-6E35-4C5E-B59B-4FE483751032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400703-7D99-7197-05F1-EAB49C6D8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A842E-CBAE-4AEF-FB1E-F5D845775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825D1-23E2-4DE9-A046-D81C7A703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174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461D8-F5CA-20DA-5202-0731CF9AF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DE0F57-0861-3A06-49E2-1F18A4BABC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810F5-5948-17BA-5FB8-9D2EE7AB7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FA939-6E35-4C5E-B59B-4FE483751032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F734B9-118E-C30A-058C-1E2D57100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C8B59-EAF9-1FCC-4A79-C90CF4804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825D1-23E2-4DE9-A046-D81C7A703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516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DFB717-262D-0C1E-3DFD-94F72FD0EB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12B60F-8AA2-BE7C-C5AB-BF781BD145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44EB94-1FE9-5627-3846-CBCFDFB44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FA939-6E35-4C5E-B59B-4FE483751032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1E680-02AA-34AC-45F4-4D6E7FAE2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34D58-618A-1794-B3E5-DD02ED8CD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825D1-23E2-4DE9-A046-D81C7A703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014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26BE4-A1CF-1A2A-C30E-7EC56D71E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4B842-083C-4256-83C4-5D7714034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56FE75-C458-F2AC-3CA3-7D1299C63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FA939-6E35-4C5E-B59B-4FE483751032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E65EB9-1079-D01F-5A0F-D6357D7DB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67170-EFF0-85B9-B1F5-A5D602EE0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825D1-23E2-4DE9-A046-D81C7A703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981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A6087-DC95-7869-705F-5311C4AA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888D84-E810-A983-B069-8F26DAEB2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C62301-0826-99A1-09DC-E4655631C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FA939-6E35-4C5E-B59B-4FE483751032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BF0399-F77E-7BF0-651D-80D528211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425DD-200F-EB98-59AF-DA9D8E8D9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825D1-23E2-4DE9-A046-D81C7A703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66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4756D-3415-EA28-33A3-3BDEC3E26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41E84-89B4-BDA8-009B-3047B9289B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B4D8AD-1D43-C14D-D80E-D6124C4016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BCF3E2-F158-6F75-3611-91461E154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FA939-6E35-4C5E-B59B-4FE483751032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84853-7609-E737-983F-7E4D06DA4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57427-8709-CA96-47F9-27FF7C95C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825D1-23E2-4DE9-A046-D81C7A703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623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F2FC6-24A8-DCC3-64B1-21AA4619C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FB31BC-6080-24F6-3311-863BA0D34B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5B8E03-4606-86FD-A0C0-B714D39143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EEA82D-61D7-D9E8-260D-6C3A14E743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93978E-683A-4DF9-A263-2DB2F8D561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563C2F-092E-DAA4-47BC-CB8586CCA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FA939-6E35-4C5E-B59B-4FE483751032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165A19-4C3E-FCED-96E7-96378A6CC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767049-97FF-B99E-81E5-A7ADFBEF4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825D1-23E2-4DE9-A046-D81C7A703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448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65C7-30BE-3389-67D5-0FB347D7A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4E6CFD-44A2-CA6D-75E2-54B4B838D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FA939-6E35-4C5E-B59B-4FE483751032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D8C9DA-EDF9-133E-01E0-6B454EDE7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96B386-7C02-3147-ACA5-8DE7BD51F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825D1-23E2-4DE9-A046-D81C7A703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953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94C927-1B5F-7E5D-0CF1-B740A0177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FA939-6E35-4C5E-B59B-4FE483751032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E999DB-9C3B-22EF-3E6D-A7E8DFE9A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677A4C-F77E-FF88-093C-4079236A1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825D1-23E2-4DE9-A046-D81C7A703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306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C514B-FA69-966E-0A77-E2D7334C7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2C34B-D0C7-F5BF-11A1-C0F95B100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A48C06-C2D9-49B1-9648-56CF8BF0ED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8C5DC-D6FC-6F89-B862-46EF070BD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FA939-6E35-4C5E-B59B-4FE483751032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36954D-3C1D-53BD-8C6E-CA0B4073F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1ADBCC-80E3-6068-3BA8-069F06AB7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825D1-23E2-4DE9-A046-D81C7A703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410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529ED-9380-E65E-AD6D-478E6619B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5889F5-2178-5665-2FF8-3CBE1C685A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ACFAD0-5797-8C53-0C65-23E2CB4FA2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2952AF-407C-865F-198F-DDEE70025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FA939-6E35-4C5E-B59B-4FE483751032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1901EB-03F6-3B23-920D-AF7740280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2C9A46-AC20-2608-6F63-8CF1D0A84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825D1-23E2-4DE9-A046-D81C7A703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05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D30969-7D87-8A45-680E-E9D43C81D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18B1B1-0525-7611-7AD4-5E3D87A968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938D1-E63B-51C2-3147-E7D5BDC464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7FA939-6E35-4C5E-B59B-4FE483751032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C0F88-6949-75EB-B8D5-E1B36BB5D9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65BEA1-EDF5-AF7B-6B9A-8267CB2BB1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5825D1-23E2-4DE9-A046-D81C7A703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488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dl.acm.org/doi/10.1145/362384.362685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e.lehigh.edu/~korth" TargetMode="External"/><Relationship Id="rId2" Type="http://schemas.openxmlformats.org/officeDocument/2006/relationships/hyperlink" Target="http://www.cs.yale.edu/homes/avi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.jpeg"/><Relationship Id="rId5" Type="http://schemas.openxmlformats.org/officeDocument/2006/relationships/hyperlink" Target="https://15445.courses.cs.cmu.edu/fall2024/" TargetMode="External"/><Relationship Id="rId4" Type="http://schemas.openxmlformats.org/officeDocument/2006/relationships/hyperlink" Target="http://www.cse.iitb.ac.in/~sudarsha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45C69-4416-8178-9A57-5AA4D05832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Principles of the Software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DD835A-2489-5F0F-8B7B-3BBD963D34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Course for Armenian-French University</a:t>
            </a:r>
          </a:p>
          <a:p>
            <a:endParaRPr lang="en-US" dirty="0"/>
          </a:p>
          <a:p>
            <a:r>
              <a:rPr lang="en-US" dirty="0"/>
              <a:t>Areg Melik-Adamyan</a:t>
            </a:r>
          </a:p>
          <a:p>
            <a:r>
              <a:rPr lang="en-US" dirty="0"/>
              <a:t>Petr Kurapov</a:t>
            </a:r>
          </a:p>
        </p:txBody>
      </p:sp>
    </p:spTree>
    <p:extLst>
      <p:ext uri="{BB962C8B-B14F-4D97-AF65-F5344CB8AC3E}">
        <p14:creationId xmlns:p14="http://schemas.microsoft.com/office/powerpoint/2010/main" val="2884538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CC643-A05D-61AA-1E3D-7F6F55A81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algebra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F723D-71DD-3CE7-0989-5244D40E0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70243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 relational model of data for large shared data banks (</a:t>
            </a:r>
            <a:r>
              <a:rPr lang="en-US" dirty="0">
                <a:hlinkClick r:id="rId2"/>
              </a:rPr>
              <a:t>https://dl.acm.org/doi/10.1145/362384.362685</a:t>
            </a:r>
            <a:r>
              <a:rPr lang="en-US" dirty="0"/>
              <a:t>)</a:t>
            </a:r>
          </a:p>
          <a:p>
            <a:r>
              <a:rPr lang="en-US" dirty="0"/>
              <a:t>Vision: </a:t>
            </a:r>
            <a:r>
              <a:rPr lang="en-US" i="1" dirty="0"/>
              <a:t>a SW architecture that would allow users with no database’s physical layout knowledge to access the data</a:t>
            </a:r>
          </a:p>
          <a:p>
            <a:pPr lvl="1"/>
            <a:r>
              <a:rPr lang="en-US" dirty="0"/>
              <a:t>Data is stored in simple data structures – relations.</a:t>
            </a:r>
          </a:p>
          <a:p>
            <a:pPr lvl="1"/>
            <a:r>
              <a:rPr lang="en-US" dirty="0"/>
              <a:t>Database access is performed at a logical level with a high-level language. </a:t>
            </a:r>
          </a:p>
          <a:p>
            <a:pPr lvl="1"/>
            <a:r>
              <a:rPr lang="en-US" dirty="0"/>
              <a:t>Physical implementation is left to the DBMS.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System R project -&gt; SQL/DS, DB2, …</a:t>
            </a:r>
          </a:p>
        </p:txBody>
      </p:sp>
      <p:pic>
        <p:nvPicPr>
          <p:cNvPr id="2056" name="Picture 8" descr="Edgar F. Codd - Wikipedia">
            <a:extLst>
              <a:ext uri="{FF2B5EF4-FFF2-40B4-BE49-F238E27FC236}">
                <a16:creationId xmlns:a16="http://schemas.microsoft.com/office/drawing/2014/main" id="{855C30A9-4FB3-FE30-7426-12CEC16E69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6003" y="1143794"/>
            <a:ext cx="200977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54272E4-77DB-2004-737B-4305B14D6BC9}"/>
              </a:ext>
            </a:extLst>
          </p:cNvPr>
          <p:cNvSpPr txBox="1"/>
          <p:nvPr/>
        </p:nvSpPr>
        <p:spPr>
          <a:xfrm>
            <a:off x="9126003" y="4099914"/>
            <a:ext cx="21637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Edgar Frank Codd</a:t>
            </a:r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Turing award, 1981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493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D7898-90A6-F5C0-ECE1-F90EEB699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algebra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3872C6-8D93-CB79-A5D8-4AF537AD3E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Relational algebra uses set theory operators, additional restrictions, and auxiliary operators.</a:t>
                </a:r>
              </a:p>
              <a:p>
                <a:r>
                  <a:rPr lang="en-US" dirty="0"/>
                  <a:t>Each operator transforms one or several </a:t>
                </a:r>
                <a:r>
                  <a:rPr lang="en-US" b="1" dirty="0"/>
                  <a:t>relations</a:t>
                </a:r>
                <a:r>
                  <a:rPr lang="en-US" dirty="0"/>
                  <a:t> into a new relation.</a:t>
                </a:r>
              </a:p>
              <a:p>
                <a:r>
                  <a:rPr lang="en-US" dirty="0"/>
                  <a:t>A </a:t>
                </a:r>
                <a:r>
                  <a:rPr lang="en-US" b="1" dirty="0"/>
                  <a:t>relation</a:t>
                </a:r>
                <a:r>
                  <a:rPr lang="en-US" i="1" dirty="0"/>
                  <a:t> </a:t>
                </a:r>
                <a:r>
                  <a:rPr lang="en-US" dirty="0"/>
                  <a:t>is a set of tuples, no ordering assumed. Each tuple is a member of a </a:t>
                </a:r>
                <a:r>
                  <a:rPr lang="en-US" b="1" dirty="0"/>
                  <a:t>data domain </a:t>
                </a:r>
                <a:r>
                  <a:rPr lang="en-US" dirty="0"/>
                  <a:t>or an </a:t>
                </a:r>
                <a:r>
                  <a:rPr lang="en-US" b="1" dirty="0"/>
                  <a:t>attribute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Basic operations:</a:t>
                </a:r>
              </a:p>
              <a:p>
                <a:pPr lvl="1"/>
                <a:r>
                  <a:rPr lang="en-US" dirty="0"/>
                  <a:t>Selection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𝑐𝑜𝑛𝑑𝑖𝑡𝑖𝑜𝑛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Projection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𝑎𝑡𝑡𝑟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𝑙𝑖𝑠𝑡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Cross-product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Set-difference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Union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3872C6-8D93-CB79-A5D8-4AF537AD3E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6599E008-7CA7-F464-0164-1E28DCD1E0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6406" y="3798484"/>
            <a:ext cx="3628476" cy="24336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C1CEF1-A3F5-BCB6-7316-3BAC3CD14D74}"/>
              </a:ext>
            </a:extLst>
          </p:cNvPr>
          <p:cNvSpPr txBox="1"/>
          <p:nvPr/>
        </p:nvSpPr>
        <p:spPr>
          <a:xfrm>
            <a:off x="7261934" y="6230228"/>
            <a:ext cx="36975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*CSC 443 – Data 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2446881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0354A-5CD1-DA6C-4703-D9F7CB24F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algebra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B70C25-CAE2-20A1-43E3-C8996FB64B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Additional operations:</a:t>
                </a:r>
              </a:p>
              <a:p>
                <a:pPr lvl="1"/>
                <a:r>
                  <a:rPr lang="en-US" dirty="0"/>
                  <a:t>Intersection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Join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⋈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) – a number of different types (e.g., inner, </a:t>
                </a:r>
                <a:r>
                  <a:rPr lang="en-US" dirty="0" err="1"/>
                  <a:t>equi</a:t>
                </a:r>
                <a:r>
                  <a:rPr lang="en-US" dirty="0"/>
                  <a:t>, natural).</a:t>
                </a:r>
              </a:p>
              <a:p>
                <a:pPr lvl="1"/>
                <a:r>
                  <a:rPr lang="en-US" dirty="0"/>
                  <a:t>Division 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) – not as a primitive operator.</a:t>
                </a:r>
              </a:p>
              <a:p>
                <a:pPr lvl="1"/>
                <a:r>
                  <a:rPr lang="en-US" dirty="0"/>
                  <a:t>Renaming 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Aggregation 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Sorting 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b="1" dirty="0"/>
                  <a:t>Chaining</a:t>
                </a:r>
                <a:r>
                  <a:rPr lang="en-US" dirty="0"/>
                  <a:t> operators allow for expressing complex queries.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B70C25-CAE2-20A1-43E3-C8996FB64B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6874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9B54B-AAEE-71D0-BD24-81C0E2B8D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example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A77DCB5-C7CE-1F3E-6F2C-23128F9156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8076160"/>
              </p:ext>
            </p:extLst>
          </p:nvPr>
        </p:nvGraphicFramePr>
        <p:xfrm>
          <a:off x="1432264" y="1690688"/>
          <a:ext cx="4640061" cy="1540908"/>
        </p:xfrm>
        <a:graphic>
          <a:graphicData uri="http://schemas.openxmlformats.org/drawingml/2006/table">
            <a:tbl>
              <a:tblPr firstRow="1">
                <a:tableStyleId>{B301B821-A1FF-4177-AEE7-76D212191A09}</a:tableStyleId>
              </a:tblPr>
              <a:tblGrid>
                <a:gridCol w="1546687">
                  <a:extLst>
                    <a:ext uri="{9D8B030D-6E8A-4147-A177-3AD203B41FA5}">
                      <a16:colId xmlns:a16="http://schemas.microsoft.com/office/drawing/2014/main" val="2757646178"/>
                    </a:ext>
                  </a:extLst>
                </a:gridCol>
                <a:gridCol w="1546687">
                  <a:extLst>
                    <a:ext uri="{9D8B030D-6E8A-4147-A177-3AD203B41FA5}">
                      <a16:colId xmlns:a16="http://schemas.microsoft.com/office/drawing/2014/main" val="1567174305"/>
                    </a:ext>
                  </a:extLst>
                </a:gridCol>
                <a:gridCol w="1546687">
                  <a:extLst>
                    <a:ext uri="{9D8B030D-6E8A-4147-A177-3AD203B41FA5}">
                      <a16:colId xmlns:a16="http://schemas.microsoft.com/office/drawing/2014/main" val="2618336422"/>
                    </a:ext>
                  </a:extLst>
                </a:gridCol>
              </a:tblGrid>
              <a:tr h="385227">
                <a:tc>
                  <a:txBody>
                    <a:bodyPr/>
                    <a:lstStyle/>
                    <a:p>
                      <a:r>
                        <a:rPr lang="en-US"/>
                        <a:t>student_id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8546038"/>
                  </a:ext>
                </a:extLst>
              </a:tr>
              <a:tr h="385227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Alice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1728729"/>
                  </a:ext>
                </a:extLst>
              </a:tr>
              <a:tr h="385227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9263032"/>
                  </a:ext>
                </a:extLst>
              </a:tr>
              <a:tr h="385227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Charlie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4913952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0DD11ABC-173C-A782-99E9-0C96658E28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620271"/>
              </p:ext>
            </p:extLst>
          </p:nvPr>
        </p:nvGraphicFramePr>
        <p:xfrm>
          <a:off x="3082034" y="3593733"/>
          <a:ext cx="6027929" cy="11125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245870">
                  <a:extLst>
                    <a:ext uri="{9D8B030D-6E8A-4147-A177-3AD203B41FA5}">
                      <a16:colId xmlns:a16="http://schemas.microsoft.com/office/drawing/2014/main" val="3144731015"/>
                    </a:ext>
                  </a:extLst>
                </a:gridCol>
                <a:gridCol w="2521649">
                  <a:extLst>
                    <a:ext uri="{9D8B030D-6E8A-4147-A177-3AD203B41FA5}">
                      <a16:colId xmlns:a16="http://schemas.microsoft.com/office/drawing/2014/main" val="1019834320"/>
                    </a:ext>
                  </a:extLst>
                </a:gridCol>
                <a:gridCol w="2260410">
                  <a:extLst>
                    <a:ext uri="{9D8B030D-6E8A-4147-A177-3AD203B41FA5}">
                      <a16:colId xmlns:a16="http://schemas.microsoft.com/office/drawing/2014/main" val="32067920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course_id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course_name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instructor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2552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Principles of SW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Prof. Melik-Adamyan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648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Operating Systems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Dr. Kurapov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912487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F5548A74-B57F-F4CC-5737-CB966A50D9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923805"/>
              </p:ext>
            </p:extLst>
          </p:nvPr>
        </p:nvGraphicFramePr>
        <p:xfrm>
          <a:off x="7793608" y="1719462"/>
          <a:ext cx="2577783" cy="14833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331913">
                  <a:extLst>
                    <a:ext uri="{9D8B030D-6E8A-4147-A177-3AD203B41FA5}">
                      <a16:colId xmlns:a16="http://schemas.microsoft.com/office/drawing/2014/main" val="1841222778"/>
                    </a:ext>
                  </a:extLst>
                </a:gridCol>
                <a:gridCol w="1245870">
                  <a:extLst>
                    <a:ext uri="{9D8B030D-6E8A-4147-A177-3AD203B41FA5}">
                      <a16:colId xmlns:a16="http://schemas.microsoft.com/office/drawing/2014/main" val="26935212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student_id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course_id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5345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9332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8923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3559304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AAE3239-2D1C-9D72-94A8-CEAEF64E8639}"/>
                  </a:ext>
                </a:extLst>
              </p:cNvPr>
              <p:cNvSpPr txBox="1"/>
              <p:nvPr/>
            </p:nvSpPr>
            <p:spPr>
              <a:xfrm>
                <a:off x="567801" y="4807257"/>
                <a:ext cx="11056397" cy="18508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Find the names of students who are enrolled in the “Principles of SW design” course: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𝑛𝑎𝑚𝑒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𝑐𝑜𝑢𝑟𝑠𝑒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𝑛𝑎𝑚𝑒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="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𝑃𝑟𝑖𝑛𝑐𝑖𝑝𝑙𝑒𝑠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𝑆𝑊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𝑑𝑒𝑠𝑖𝑔𝑛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"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</m:oMath>
                  </m:oMathPara>
                </a14:m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𝑆𝑡𝑢𝑑𝑒𝑛𝑡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⋈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𝑠𝑡𝑢𝑑𝑒𝑛𝑡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𝑖𝑑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𝐸𝑛𝑟𝑜𝑙𝑙𝑚𝑒𝑛𝑡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⋈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𝑐𝑜𝑢𝑟𝑠𝑒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𝑖𝑑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𝐶𝑜𝑢𝑟𝑠𝑒𝑠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AAE3239-2D1C-9D72-94A8-CEAEF64E86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801" y="4807257"/>
                <a:ext cx="11056397" cy="1850891"/>
              </a:xfrm>
              <a:prstGeom prst="rect">
                <a:avLst/>
              </a:prstGeom>
              <a:blipFill>
                <a:blip r:embed="rId2"/>
                <a:stretch>
                  <a:fillRect l="-1103" t="-3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A30A2951-2509-375B-E8CC-3CFF37D954FC}"/>
              </a:ext>
            </a:extLst>
          </p:cNvPr>
          <p:cNvSpPr txBox="1"/>
          <p:nvPr/>
        </p:nvSpPr>
        <p:spPr>
          <a:xfrm>
            <a:off x="1432264" y="1305089"/>
            <a:ext cx="2428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Student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80819EC-D11A-221F-4C9A-B6C57402C8F9}"/>
              </a:ext>
            </a:extLst>
          </p:cNvPr>
          <p:cNvSpPr txBox="1"/>
          <p:nvPr/>
        </p:nvSpPr>
        <p:spPr>
          <a:xfrm>
            <a:off x="7728012" y="1305089"/>
            <a:ext cx="2428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Enrollment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A10B145-1BA6-8165-D53E-329014A535E8}"/>
              </a:ext>
            </a:extLst>
          </p:cNvPr>
          <p:cNvSpPr txBox="1"/>
          <p:nvPr/>
        </p:nvSpPr>
        <p:spPr>
          <a:xfrm>
            <a:off x="3082034" y="3244334"/>
            <a:ext cx="2428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Courses</a:t>
            </a:r>
          </a:p>
        </p:txBody>
      </p:sp>
    </p:spTree>
    <p:extLst>
      <p:ext uri="{BB962C8B-B14F-4D97-AF65-F5344CB8AC3E}">
        <p14:creationId xmlns:p14="http://schemas.microsoft.com/office/powerpoint/2010/main" val="9664915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3B131-B7A0-430E-2A4E-AF734B9C8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7C120-FCF8-0936-D4E6-99A519109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99938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 Relational </a:t>
            </a:r>
            <a:r>
              <a:rPr lang="en-US" dirty="0" err="1"/>
              <a:t>DBMSes</a:t>
            </a:r>
            <a:r>
              <a:rPr lang="en-US" dirty="0"/>
              <a:t> provide a declarative high-level language to express and use the concepts.</a:t>
            </a:r>
          </a:p>
          <a:p>
            <a:pPr lvl="1"/>
            <a:r>
              <a:rPr lang="en-US" dirty="0"/>
              <a:t>Users describe the </a:t>
            </a:r>
            <a:r>
              <a:rPr lang="en-US" i="1" dirty="0"/>
              <a:t>what</a:t>
            </a:r>
            <a:r>
              <a:rPr lang="en-US" dirty="0"/>
              <a:t>, not the </a:t>
            </a:r>
            <a:r>
              <a:rPr lang="en-US" i="1" dirty="0"/>
              <a:t>how</a:t>
            </a:r>
            <a:r>
              <a:rPr lang="en-US" dirty="0"/>
              <a:t>.</a:t>
            </a:r>
          </a:p>
          <a:p>
            <a:r>
              <a:rPr lang="en-US" dirty="0"/>
              <a:t>SQL (Structured Query Language) is the de facto standard.</a:t>
            </a:r>
            <a:endParaRPr lang="ru-RU" dirty="0"/>
          </a:p>
          <a:p>
            <a:pPr lvl="1"/>
            <a:r>
              <a:rPr lang="en-US" dirty="0"/>
              <a:t>Originally developed at IBM, called SEQUEL (Structured English Query Language) for the System R project. Later picked up by E. Wong and M. Stonebraker to build INGRES.</a:t>
            </a:r>
          </a:p>
          <a:p>
            <a:pPr lvl="1"/>
            <a:r>
              <a:rPr lang="en-US" dirty="0"/>
              <a:t>Standardized in 1986 (with the first major standard in 1992). Still, vendors have dialects, and may not completely follow the standard.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509C85-9043-72C7-4FC2-4ADAEAC6860A}"/>
              </a:ext>
            </a:extLst>
          </p:cNvPr>
          <p:cNvSpPr txBox="1"/>
          <p:nvPr/>
        </p:nvSpPr>
        <p:spPr>
          <a:xfrm>
            <a:off x="1722268" y="4891103"/>
            <a:ext cx="8747464" cy="1477328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SELECT</a:t>
            </a:r>
            <a: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 Student.name</a:t>
            </a:r>
          </a:p>
          <a:p>
            <a:r>
              <a:rPr lang="en-US" b="1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FROM</a:t>
            </a:r>
            <a: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 Student</a:t>
            </a:r>
          </a:p>
          <a:p>
            <a:r>
              <a:rPr lang="en-US" b="1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JOIN</a:t>
            </a:r>
            <a: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 Enrollment </a:t>
            </a:r>
            <a:r>
              <a:rPr lang="en-US" b="1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ON</a:t>
            </a:r>
            <a: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Student.student_id</a:t>
            </a:r>
            <a: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US" b="0" i="0" dirty="0">
                <a:solidFill>
                  <a:srgbClr val="AB5656"/>
                </a:solidFill>
                <a:effectLst/>
                <a:latin typeface="Lucida Console" panose="020B0609040504020204" pitchFamily="49" charset="0"/>
              </a:rPr>
              <a:t>=</a:t>
            </a:r>
            <a: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Enrollment.student_id</a:t>
            </a:r>
            <a:endParaRPr lang="en-US" dirty="0">
              <a:solidFill>
                <a:srgbClr val="444444"/>
              </a:solidFill>
              <a:latin typeface="Lucida Console" panose="020B0609040504020204" pitchFamily="49" charset="0"/>
            </a:endParaRPr>
          </a:p>
          <a:p>
            <a:r>
              <a:rPr lang="en-US" b="1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JOIN</a:t>
            </a:r>
            <a: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 Course </a:t>
            </a:r>
            <a:r>
              <a:rPr lang="en-US" b="1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ON</a:t>
            </a:r>
            <a: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Enrollment.course_id</a:t>
            </a:r>
            <a: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US" b="0" i="0" dirty="0">
                <a:solidFill>
                  <a:srgbClr val="AB5656"/>
                </a:solidFill>
                <a:effectLst/>
                <a:latin typeface="Lucida Console" panose="020B0609040504020204" pitchFamily="49" charset="0"/>
              </a:rPr>
              <a:t>=</a:t>
            </a:r>
            <a: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Course.course_id</a:t>
            </a:r>
            <a:endParaRPr lang="en-US" dirty="0">
              <a:solidFill>
                <a:srgbClr val="444444"/>
              </a:solidFill>
              <a:latin typeface="Lucida Console" panose="020B0609040504020204" pitchFamily="49" charset="0"/>
            </a:endParaRPr>
          </a:p>
          <a:p>
            <a:r>
              <a:rPr lang="en-US" b="1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WHERE</a:t>
            </a:r>
            <a: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Course.course_name</a:t>
            </a:r>
            <a: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US" b="0" i="0" dirty="0">
                <a:solidFill>
                  <a:srgbClr val="AB5656"/>
                </a:solidFill>
                <a:effectLst/>
                <a:latin typeface="Lucida Console" panose="020B0609040504020204" pitchFamily="49" charset="0"/>
              </a:rPr>
              <a:t>=</a:t>
            </a:r>
            <a: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US" b="0" i="0" dirty="0">
                <a:solidFill>
                  <a:srgbClr val="880000"/>
                </a:solidFill>
                <a:effectLst/>
                <a:latin typeface="Lucida Console" panose="020B0609040504020204" pitchFamily="49" charset="0"/>
              </a:rPr>
              <a:t>‘Principles of SW design'</a:t>
            </a:r>
            <a: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0545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E5F12-36DE-6A9D-42C0-57CDA58F5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A2A49-B9B7-3177-D306-B69F3EBC74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14460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SQL consists of multiple sub-languages*:</a:t>
            </a:r>
          </a:p>
          <a:p>
            <a:pPr lvl="1"/>
            <a:r>
              <a:rPr lang="en-US" b="1" dirty="0"/>
              <a:t>Data Definition Language (DDL)</a:t>
            </a:r>
            <a:r>
              <a:rPr lang="en-US" dirty="0"/>
              <a:t> – for creating and modifying DB objects such as tables or users.</a:t>
            </a:r>
          </a:p>
          <a:p>
            <a:pPr lvl="1"/>
            <a:r>
              <a:rPr lang="en-US" b="1" dirty="0"/>
              <a:t>Data Manipulation Language (DML) </a:t>
            </a:r>
            <a:r>
              <a:rPr lang="en-US" dirty="0"/>
              <a:t>– reading, deleting, and updating data in the database.</a:t>
            </a:r>
          </a:p>
          <a:p>
            <a:pPr lvl="1"/>
            <a:r>
              <a:rPr lang="en-US" b="1" dirty="0"/>
              <a:t>Data Control Language (DCL) </a:t>
            </a:r>
            <a:r>
              <a:rPr lang="en-US" dirty="0"/>
              <a:t>– for managing the access to the data, e.g., granting or revoking permissions.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5D49EB-CC87-AA2F-AECE-50CA7E6AD559}"/>
              </a:ext>
            </a:extLst>
          </p:cNvPr>
          <p:cNvSpPr txBox="1"/>
          <p:nvPr/>
        </p:nvSpPr>
        <p:spPr>
          <a:xfrm>
            <a:off x="6172202" y="2063085"/>
            <a:ext cx="5376540" cy="1477328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CREATE</a:t>
            </a:r>
            <a: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US" b="1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TABLE</a:t>
            </a:r>
            <a: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 Course (</a:t>
            </a:r>
          </a:p>
          <a:p>
            <a: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course_id</a:t>
            </a:r>
            <a: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US" b="0" i="0" dirty="0">
                <a:solidFill>
                  <a:srgbClr val="880000"/>
                </a:solidFill>
                <a:effectLst/>
                <a:latin typeface="Lucida Console" panose="020B0609040504020204" pitchFamily="49" charset="0"/>
              </a:rPr>
              <a:t>INT</a:t>
            </a:r>
            <a: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US" b="1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PRIMARY</a:t>
            </a:r>
            <a: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 KEY,</a:t>
            </a:r>
          </a:p>
          <a:p>
            <a: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course_name</a:t>
            </a:r>
            <a: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US" b="0" i="0" dirty="0">
                <a:solidFill>
                  <a:srgbClr val="880000"/>
                </a:solidFill>
                <a:effectLst/>
                <a:latin typeface="Lucida Console" panose="020B0609040504020204" pitchFamily="49" charset="0"/>
              </a:rPr>
              <a:t>VARCHAR</a:t>
            </a:r>
            <a: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lang="en-US" b="0" i="0" dirty="0">
                <a:solidFill>
                  <a:srgbClr val="880000"/>
                </a:solidFill>
                <a:effectLst/>
                <a:latin typeface="Lucida Console" panose="020B0609040504020204" pitchFamily="49" charset="0"/>
              </a:rPr>
              <a:t>100</a:t>
            </a:r>
            <a: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) </a:t>
            </a:r>
            <a:r>
              <a:rPr lang="en-US" b="1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NOT</a:t>
            </a:r>
            <a: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US" b="1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NULL</a:t>
            </a:r>
            <a: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,</a:t>
            </a:r>
          </a:p>
          <a:p>
            <a: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 instructor </a:t>
            </a:r>
            <a:r>
              <a:rPr lang="en-US" b="0" i="0" dirty="0">
                <a:solidFill>
                  <a:srgbClr val="880000"/>
                </a:solidFill>
                <a:effectLst/>
                <a:latin typeface="Lucida Console" panose="020B0609040504020204" pitchFamily="49" charset="0"/>
              </a:rPr>
              <a:t>VARCHAR</a:t>
            </a:r>
            <a: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lang="en-US" b="0" i="0" dirty="0">
                <a:solidFill>
                  <a:srgbClr val="880000"/>
                </a:solidFill>
                <a:effectLst/>
                <a:latin typeface="Lucida Console" panose="020B0609040504020204" pitchFamily="49" charset="0"/>
              </a:rPr>
              <a:t>100</a:t>
            </a:r>
            <a: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) </a:t>
            </a:r>
            <a:r>
              <a:rPr lang="en-US" b="1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NOT</a:t>
            </a:r>
            <a: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US" b="1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NULL</a:t>
            </a:r>
          </a:p>
          <a:p>
            <a: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);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D952C0-28F6-5BB5-8E4B-B739E65FAFB7}"/>
              </a:ext>
            </a:extLst>
          </p:cNvPr>
          <p:cNvSpPr txBox="1"/>
          <p:nvPr/>
        </p:nvSpPr>
        <p:spPr>
          <a:xfrm>
            <a:off x="6075103" y="3748891"/>
            <a:ext cx="5570738" cy="1200329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INSERT</a:t>
            </a:r>
            <a: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US" b="1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INTO</a:t>
            </a:r>
            <a: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 Course (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course_id</a:t>
            </a:r>
            <a: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course_name</a:t>
            </a:r>
            <a: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, instructor)</a:t>
            </a:r>
          </a:p>
          <a:p>
            <a:r>
              <a:rPr lang="en-US" b="1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VALUES</a:t>
            </a:r>
            <a: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 (</a:t>
            </a:r>
            <a:r>
              <a:rPr lang="en-US" b="0" i="0" dirty="0">
                <a:solidFill>
                  <a:srgbClr val="880000"/>
                </a:solidFill>
                <a:effectLst/>
                <a:latin typeface="Lucida Console" panose="020B0609040504020204" pitchFamily="49" charset="0"/>
              </a:rPr>
              <a:t>103</a:t>
            </a:r>
            <a: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US" b="0" i="0" dirty="0">
                <a:solidFill>
                  <a:srgbClr val="880000"/>
                </a:solidFill>
                <a:effectLst/>
                <a:latin typeface="Lucida Console" panose="020B0609040504020204" pitchFamily="49" charset="0"/>
              </a:rPr>
              <a:t>'Artificial Intelligence'</a:t>
            </a:r>
            <a: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US" b="0" i="0" dirty="0">
                <a:solidFill>
                  <a:srgbClr val="880000"/>
                </a:solidFill>
                <a:effectLst/>
                <a:latin typeface="Lucida Console" panose="020B0609040504020204" pitchFamily="49" charset="0"/>
              </a:rPr>
              <a:t>'Dr. Johnson'</a:t>
            </a:r>
            <a: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);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6CBC83-94BA-AE32-6AD6-D9F7B7B66179}"/>
              </a:ext>
            </a:extLst>
          </p:cNvPr>
          <p:cNvSpPr txBox="1"/>
          <p:nvPr/>
        </p:nvSpPr>
        <p:spPr>
          <a:xfrm>
            <a:off x="6269673" y="5131639"/>
            <a:ext cx="5181598" cy="646331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Grant</a:t>
            </a:r>
            <a: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US" b="1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SELECT</a:t>
            </a:r>
            <a: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US" b="1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INSERT</a:t>
            </a:r>
            <a: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US" b="1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UPDATE</a:t>
            </a:r>
            <a: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US" b="1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DELETE</a:t>
            </a:r>
            <a: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US" b="1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on</a:t>
            </a:r>
            <a: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 Courses </a:t>
            </a:r>
            <a:r>
              <a:rPr lang="en-US" b="1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To</a:t>
            </a:r>
            <a: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 User1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334A49-E107-295E-8DF7-687CFAFAEC6A}"/>
              </a:ext>
            </a:extLst>
          </p:cNvPr>
          <p:cNvSpPr txBox="1"/>
          <p:nvPr/>
        </p:nvSpPr>
        <p:spPr>
          <a:xfrm>
            <a:off x="838200" y="5908088"/>
            <a:ext cx="108076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*Usually there are additional tools for view creation, transaction management (e.g., Microsoft SQL Server’s TCL), and constraints/integrity control.</a:t>
            </a:r>
          </a:p>
        </p:txBody>
      </p:sp>
    </p:spTree>
    <p:extLst>
      <p:ext uri="{BB962C8B-B14F-4D97-AF65-F5344CB8AC3E}">
        <p14:creationId xmlns:p14="http://schemas.microsoft.com/office/powerpoint/2010/main" val="14709950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49953-458C-2276-A4FB-F053C8F1D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processing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0BC0E5B-8E6B-6DF1-3432-664C0E1B95B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Query processing  is a complex process that includes:</a:t>
            </a:r>
          </a:p>
          <a:p>
            <a:pPr lvl="1"/>
            <a:r>
              <a:rPr lang="en-US" dirty="0"/>
              <a:t>Parsing a query written in a high-level language and translating it into expressions that can be used to interact with the low-level storage system.</a:t>
            </a:r>
          </a:p>
          <a:p>
            <a:pPr lvl="1"/>
            <a:r>
              <a:rPr lang="en-US" dirty="0"/>
              <a:t>Various query optimization transformations at different levels.</a:t>
            </a:r>
          </a:p>
          <a:p>
            <a:pPr lvl="1"/>
            <a:r>
              <a:rPr lang="en-US" dirty="0"/>
              <a:t>Query evaluation.</a:t>
            </a:r>
          </a:p>
          <a:p>
            <a:pPr lvl="1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5DA843-083E-62C8-79EF-8116D9281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4573" y="2503213"/>
            <a:ext cx="4014193" cy="25255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C139C5-86A2-50FE-1C61-7829CB0276FF}"/>
              </a:ext>
            </a:extLst>
          </p:cNvPr>
          <p:cNvSpPr txBox="1"/>
          <p:nvPr/>
        </p:nvSpPr>
        <p:spPr>
          <a:xfrm>
            <a:off x="6608682" y="5028730"/>
            <a:ext cx="40659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*Database System Concepts</a:t>
            </a:r>
          </a:p>
        </p:txBody>
      </p:sp>
    </p:spTree>
    <p:extLst>
      <p:ext uri="{BB962C8B-B14F-4D97-AF65-F5344CB8AC3E}">
        <p14:creationId xmlns:p14="http://schemas.microsoft.com/office/powerpoint/2010/main" val="8167868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E496B-7A6B-2F9C-DEB7-413670C7F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processing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D5F0D6B0-3B20-2B47-36EC-D8DA849574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There are multiple ways to evaluate a given query.</a:t>
                </a:r>
              </a:p>
              <a:p>
                <a:pPr lvl="1"/>
                <a:r>
                  <a:rPr lang="en-US" dirty="0"/>
                  <a:t>Each SQL query may have multiple equivalent relational algebra expressions.</a:t>
                </a:r>
              </a:p>
              <a:p>
                <a:pPr lvl="1"/>
                <a:r>
                  <a:rPr lang="en-US" dirty="0"/>
                  <a:t>Each expression may in turn have multiple evaluation strategies.</a:t>
                </a:r>
              </a:p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𝑠𝑡𝑢𝑑𝑒𝑛𝑡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𝑛𝑎𝑚𝑒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𝑐𝑜𝑢𝑟𝑠𝑒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𝑛𝑎𝑚𝑒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𝑐𝑜𝑢𝑟𝑠𝑒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𝑛𝑎𝑚𝑒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="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𝑃𝑟𝑖𝑛𝑐𝑖𝑝𝑙𝑒𝑠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𝑆𝑊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𝑑𝑒𝑠𝑖𝑔𝑛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"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𝑆𝑡𝑢𝑑𝑒𝑛𝑡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⋈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𝑠𝑡𝑢𝑑𝑒𝑛𝑡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𝑖𝑑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𝐸𝑛𝑟𝑜𝑙𝑙𝑚𝑒𝑛𝑡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⋈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𝑐𝑜𝑢𝑟𝑠𝑒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𝑖𝑑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𝐶𝑜𝑢𝑟𝑠𝑒𝑠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sz="28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𝑠𝑡𝑢𝑑𝑒𝑛𝑡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𝑛𝑎𝑚𝑒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𝑐𝑜𝑢𝑟𝑠𝑒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𝑛𝑎𝑚𝑒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𝑆𝑡𝑢𝑑𝑒𝑛𝑡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𝑠𝑡𝑢𝑑𝑒𝑛𝑡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𝑖𝑑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𝐸𝑛𝑟𝑜𝑙𝑙𝑚𝑒𝑛𝑡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𝑐𝑜𝑢𝑟𝑠𝑒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𝑖𝑑</m:t>
                        </m:r>
                      </m:sub>
                    </m:sSub>
                  </m:oMath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𝑐𝑜𝑢𝑟𝑠𝑒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𝑛𝑎𝑚𝑒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="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𝑃𝑟𝑖𝑛𝑐𝑖𝑝𝑙𝑒𝑠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𝑆𝑊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𝑑𝑒𝑠𝑖𝑔𝑛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"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𝐶𝑜𝑢𝑟𝑠𝑒𝑠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D5F0D6B0-3B20-2B47-36EC-D8DA849574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1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6D6FD11F-10D9-8DCF-DD11-170D4C8ED3AD}"/>
              </a:ext>
            </a:extLst>
          </p:cNvPr>
          <p:cNvSpPr txBox="1"/>
          <p:nvPr/>
        </p:nvSpPr>
        <p:spPr>
          <a:xfrm>
            <a:off x="5295529" y="146304"/>
            <a:ext cx="6751468" cy="1477328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SELECT</a:t>
            </a:r>
            <a: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 Student.name, Course.name</a:t>
            </a:r>
          </a:p>
          <a:p>
            <a:r>
              <a:rPr lang="en-US" b="1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FROM</a:t>
            </a:r>
            <a: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 Student</a:t>
            </a:r>
          </a:p>
          <a:p>
            <a:r>
              <a:rPr lang="en-US" b="1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JOIN</a:t>
            </a:r>
            <a: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 Enrollment </a:t>
            </a:r>
            <a:r>
              <a:rPr lang="en-US" b="1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ON</a:t>
            </a:r>
            <a: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student_id</a:t>
            </a:r>
            <a:endParaRPr lang="en-US" dirty="0">
              <a:solidFill>
                <a:srgbClr val="444444"/>
              </a:solidFill>
              <a:latin typeface="Lucida Console" panose="020B0609040504020204" pitchFamily="49" charset="0"/>
            </a:endParaRPr>
          </a:p>
          <a:p>
            <a:r>
              <a:rPr lang="en-US" b="1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JOIN</a:t>
            </a:r>
            <a: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 Course </a:t>
            </a:r>
            <a:r>
              <a:rPr lang="en-US" b="1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ON</a:t>
            </a:r>
            <a: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course_id</a:t>
            </a:r>
            <a:endParaRPr lang="en-US" dirty="0">
              <a:solidFill>
                <a:srgbClr val="444444"/>
              </a:solidFill>
              <a:latin typeface="Lucida Console" panose="020B0609040504020204" pitchFamily="49" charset="0"/>
            </a:endParaRPr>
          </a:p>
          <a:p>
            <a:r>
              <a:rPr lang="en-US" b="1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WHERE</a:t>
            </a:r>
            <a: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 Course.name </a:t>
            </a:r>
            <a:r>
              <a:rPr lang="en-US" b="0" i="0" dirty="0">
                <a:solidFill>
                  <a:srgbClr val="AB5656"/>
                </a:solidFill>
                <a:effectLst/>
                <a:latin typeface="Lucida Console" panose="020B0609040504020204" pitchFamily="49" charset="0"/>
              </a:rPr>
              <a:t>=</a:t>
            </a:r>
            <a: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US" b="0" i="0" dirty="0">
                <a:solidFill>
                  <a:srgbClr val="880000"/>
                </a:solidFill>
                <a:effectLst/>
                <a:latin typeface="Lucida Console" panose="020B0609040504020204" pitchFamily="49" charset="0"/>
              </a:rPr>
              <a:t>‘Principles of SW design'</a:t>
            </a:r>
            <a: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6624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0E9C37-8EF1-5304-E91C-E623042E3C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60B9D-2249-517C-462F-C2785966C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processing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32B97C45-6182-B96E-0E40-B68A09F086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164888"/>
              </a:xfrm>
            </p:spPr>
            <p:txBody>
              <a:bodyPr>
                <a:norm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𝑠𝑡𝑢𝑑𝑒𝑛𝑡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𝑛𝑎𝑚𝑒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𝑐𝑜𝑢𝑟𝑠𝑒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𝑛𝑎𝑚𝑒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𝑐𝑜𝑢𝑟𝑠𝑒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𝑛𝑎𝑚𝑒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="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𝑃𝑟𝑖𝑛𝑐𝑖𝑝𝑙𝑒𝑠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𝑆𝑊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𝑑𝑒𝑠𝑖𝑔𝑛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"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𝑆𝑡𝑢𝑑𝑒𝑛𝑡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⋈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𝑠𝑡𝑢𝑑𝑒𝑛𝑡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𝑖𝑑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𝐸𝑛𝑟𝑜𝑙𝑙𝑚𝑒𝑛𝑡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⋈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𝑐𝑜𝑢𝑟𝑠𝑒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𝑖𝑑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𝐶𝑜𝑢𝑟𝑠𝑒𝑠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sz="28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𝑠𝑡𝑢𝑑𝑒𝑛𝑡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𝑛𝑎𝑚𝑒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𝑐𝑜𝑢𝑟𝑠𝑒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𝑛𝑎𝑚𝑒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𝑆𝑡𝑢𝑑𝑒𝑛𝑡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𝑠𝑡𝑢𝑑𝑒𝑛𝑡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𝑖𝑑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𝐸𝑛𝑟𝑜𝑙𝑙𝑚𝑒𝑛𝑡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𝑐𝑜𝑢𝑟𝑠𝑒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𝑖𝑑</m:t>
                        </m:r>
                      </m:sub>
                    </m:sSub>
                  </m:oMath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𝑐𝑜𝑢𝑟𝑠𝑒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𝑛𝑎𝑚𝑒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="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𝑃𝑟𝑖𝑛𝑐𝑖𝑝𝑙𝑒𝑠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𝑆𝑊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𝑑𝑒𝑠𝑖𝑔𝑛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"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𝐶𝑜𝑢𝑟𝑠𝑒𝑠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32B97C45-6182-B96E-0E40-B68A09F086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164888"/>
              </a:xfrm>
              <a:blipFill>
                <a:blip r:embed="rId2"/>
                <a:stretch>
                  <a:fillRect r="-1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8F8D7C9D-8029-43DE-720E-B59D44667B4C}"/>
              </a:ext>
            </a:extLst>
          </p:cNvPr>
          <p:cNvSpPr txBox="1"/>
          <p:nvPr/>
        </p:nvSpPr>
        <p:spPr>
          <a:xfrm>
            <a:off x="5295529" y="146304"/>
            <a:ext cx="6751468" cy="1477328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SELECT</a:t>
            </a:r>
            <a: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 Student.name, Course.name</a:t>
            </a:r>
          </a:p>
          <a:p>
            <a:r>
              <a:rPr lang="en-US" b="1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FROM</a:t>
            </a:r>
            <a: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 Student</a:t>
            </a:r>
          </a:p>
          <a:p>
            <a:r>
              <a:rPr lang="en-US" b="1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JOIN</a:t>
            </a:r>
            <a: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 Enrollment </a:t>
            </a:r>
            <a:r>
              <a:rPr lang="en-US" b="1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ON</a:t>
            </a:r>
            <a: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student_id</a:t>
            </a:r>
            <a:endParaRPr lang="en-US" dirty="0">
              <a:solidFill>
                <a:srgbClr val="444444"/>
              </a:solidFill>
              <a:latin typeface="Lucida Console" panose="020B0609040504020204" pitchFamily="49" charset="0"/>
            </a:endParaRPr>
          </a:p>
          <a:p>
            <a:r>
              <a:rPr lang="en-US" b="1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JOIN</a:t>
            </a:r>
            <a: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 Course </a:t>
            </a:r>
            <a:r>
              <a:rPr lang="en-US" b="1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ON</a:t>
            </a:r>
            <a: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course_id</a:t>
            </a:r>
            <a:endParaRPr lang="en-US" dirty="0">
              <a:solidFill>
                <a:srgbClr val="444444"/>
              </a:solidFill>
              <a:latin typeface="Lucida Console" panose="020B0609040504020204" pitchFamily="49" charset="0"/>
            </a:endParaRPr>
          </a:p>
          <a:p>
            <a:r>
              <a:rPr lang="en-US" b="1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WHERE</a:t>
            </a:r>
            <a: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 Course.name </a:t>
            </a:r>
            <a:r>
              <a:rPr lang="en-US" b="0" i="0" dirty="0">
                <a:solidFill>
                  <a:srgbClr val="AB5656"/>
                </a:solidFill>
                <a:effectLst/>
                <a:latin typeface="Lucida Console" panose="020B0609040504020204" pitchFamily="49" charset="0"/>
              </a:rPr>
              <a:t>=</a:t>
            </a:r>
            <a: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US" b="0" i="0" dirty="0">
                <a:solidFill>
                  <a:srgbClr val="880000"/>
                </a:solidFill>
                <a:effectLst/>
                <a:latin typeface="Lucida Console" panose="020B0609040504020204" pitchFamily="49" charset="0"/>
              </a:rPr>
              <a:t>‘Principles of SW design'</a:t>
            </a:r>
            <a: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;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AB5468-1E50-F545-BCDD-FBCD245647F4}"/>
              </a:ext>
            </a:extLst>
          </p:cNvPr>
          <p:cNvSpPr/>
          <p:nvPr/>
        </p:nvSpPr>
        <p:spPr>
          <a:xfrm>
            <a:off x="1289297" y="5561614"/>
            <a:ext cx="1025371" cy="3595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Courses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79FC4D-E567-B9A3-CFEC-AC2953936FA6}"/>
              </a:ext>
            </a:extLst>
          </p:cNvPr>
          <p:cNvSpPr/>
          <p:nvPr/>
        </p:nvSpPr>
        <p:spPr>
          <a:xfrm>
            <a:off x="1852473" y="6221357"/>
            <a:ext cx="1330172" cy="3595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Enrollment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6CEFC5-BD69-C29A-47DC-5ADE67C7D9BE}"/>
              </a:ext>
            </a:extLst>
          </p:cNvPr>
          <p:cNvSpPr/>
          <p:nvPr/>
        </p:nvSpPr>
        <p:spPr>
          <a:xfrm>
            <a:off x="3653716" y="6221357"/>
            <a:ext cx="1160756" cy="3595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Students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BFFFA8F-38DB-CCD3-BAAE-084FFE0D40D8}"/>
                  </a:ext>
                </a:extLst>
              </p:cNvPr>
              <p:cNvSpPr txBox="1"/>
              <p:nvPr/>
            </p:nvSpPr>
            <p:spPr>
              <a:xfrm>
                <a:off x="2451346" y="4797067"/>
                <a:ext cx="471626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⋈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BFFFA8F-38DB-CCD3-BAAE-084FFE0D40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1346" y="4797067"/>
                <a:ext cx="471626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16C3E0A-F097-26B2-7C2A-A1FBF3B65704}"/>
                  </a:ext>
                </a:extLst>
              </p:cNvPr>
              <p:cNvSpPr txBox="1"/>
              <p:nvPr/>
            </p:nvSpPr>
            <p:spPr>
              <a:xfrm>
                <a:off x="3137147" y="5449000"/>
                <a:ext cx="471626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⋈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16C3E0A-F097-26B2-7C2A-A1FBF3B657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7147" y="5449000"/>
                <a:ext cx="471626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A2D3752-FF14-1E10-0E9F-CB31CAC0C18A}"/>
                  </a:ext>
                </a:extLst>
              </p:cNvPr>
              <p:cNvSpPr txBox="1"/>
              <p:nvPr/>
            </p:nvSpPr>
            <p:spPr>
              <a:xfrm>
                <a:off x="2502209" y="4174808"/>
                <a:ext cx="325144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A2D3752-FF14-1E10-0E9F-CB31CAC0C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2209" y="4174808"/>
                <a:ext cx="325144" cy="584775"/>
              </a:xfrm>
              <a:prstGeom prst="rect">
                <a:avLst/>
              </a:prstGeom>
              <a:blipFill>
                <a:blip r:embed="rId5"/>
                <a:stretch>
                  <a:fillRect r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581EDE3-16D1-3C1A-56BD-1A1680DBC114}"/>
                  </a:ext>
                </a:extLst>
              </p:cNvPr>
              <p:cNvSpPr txBox="1"/>
              <p:nvPr/>
            </p:nvSpPr>
            <p:spPr>
              <a:xfrm>
                <a:off x="2477979" y="3628379"/>
                <a:ext cx="41836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581EDE3-16D1-3C1A-56BD-1A1680DBC1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7979" y="3628379"/>
                <a:ext cx="418360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67A1F0B-DE4F-97AB-AF25-47310DE54156}"/>
              </a:ext>
            </a:extLst>
          </p:cNvPr>
          <p:cNvCxnSpPr>
            <a:cxnSpLocks/>
            <a:stCxn id="4" idx="0"/>
            <a:endCxn id="10" idx="1"/>
          </p:cNvCxnSpPr>
          <p:nvPr/>
        </p:nvCxnSpPr>
        <p:spPr>
          <a:xfrm flipV="1">
            <a:off x="2517559" y="5815573"/>
            <a:ext cx="619588" cy="4057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E6C6DA9-EE7B-A9FD-6B48-7EE57F253B5E}"/>
              </a:ext>
            </a:extLst>
          </p:cNvPr>
          <p:cNvCxnSpPr>
            <a:cxnSpLocks/>
            <a:stCxn id="7" idx="0"/>
            <a:endCxn id="10" idx="3"/>
          </p:cNvCxnSpPr>
          <p:nvPr/>
        </p:nvCxnSpPr>
        <p:spPr>
          <a:xfrm flipH="1" flipV="1">
            <a:off x="3608773" y="5815573"/>
            <a:ext cx="625321" cy="4057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599F539-A939-8DF9-84CA-7E09CDF5F93D}"/>
              </a:ext>
            </a:extLst>
          </p:cNvPr>
          <p:cNvCxnSpPr>
            <a:stCxn id="3" idx="0"/>
            <a:endCxn id="9" idx="1"/>
          </p:cNvCxnSpPr>
          <p:nvPr/>
        </p:nvCxnSpPr>
        <p:spPr>
          <a:xfrm flipV="1">
            <a:off x="1801983" y="5089455"/>
            <a:ext cx="649363" cy="4721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79EC480-8959-84C1-A5D9-50C799F91996}"/>
              </a:ext>
            </a:extLst>
          </p:cNvPr>
          <p:cNvCxnSpPr>
            <a:cxnSpLocks/>
            <a:stCxn id="10" idx="0"/>
            <a:endCxn id="9" idx="3"/>
          </p:cNvCxnSpPr>
          <p:nvPr/>
        </p:nvCxnSpPr>
        <p:spPr>
          <a:xfrm flipH="1" flipV="1">
            <a:off x="2922972" y="5089455"/>
            <a:ext cx="449988" cy="5079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661A0F4-37E8-5E31-D3E9-A67DC16BCC4C}"/>
              </a:ext>
            </a:extLst>
          </p:cNvPr>
          <p:cNvCxnSpPr/>
          <p:nvPr/>
        </p:nvCxnSpPr>
        <p:spPr>
          <a:xfrm flipV="1">
            <a:off x="2687159" y="4617295"/>
            <a:ext cx="0" cy="3142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965F252-27A9-9891-C7D9-408762183368}"/>
              </a:ext>
            </a:extLst>
          </p:cNvPr>
          <p:cNvCxnSpPr/>
          <p:nvPr/>
        </p:nvCxnSpPr>
        <p:spPr>
          <a:xfrm flipV="1">
            <a:off x="2687159" y="4079289"/>
            <a:ext cx="0" cy="2796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E6418143-74A2-1B73-C7FF-72362A0B8836}"/>
              </a:ext>
            </a:extLst>
          </p:cNvPr>
          <p:cNvSpPr/>
          <p:nvPr/>
        </p:nvSpPr>
        <p:spPr>
          <a:xfrm>
            <a:off x="7016873" y="5561614"/>
            <a:ext cx="1025371" cy="3595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Courses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41DB268-8C0F-47DC-EDA6-62D337C0DE9B}"/>
              </a:ext>
            </a:extLst>
          </p:cNvPr>
          <p:cNvSpPr/>
          <p:nvPr/>
        </p:nvSpPr>
        <p:spPr>
          <a:xfrm>
            <a:off x="7580049" y="6221357"/>
            <a:ext cx="1330172" cy="3595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Enrollment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3B8C409-6ED5-A2A0-C0DA-FF106222BEAF}"/>
              </a:ext>
            </a:extLst>
          </p:cNvPr>
          <p:cNvSpPr/>
          <p:nvPr/>
        </p:nvSpPr>
        <p:spPr>
          <a:xfrm>
            <a:off x="9381292" y="6221357"/>
            <a:ext cx="1160756" cy="3595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Students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19455BB-9B84-6D5E-186D-8F862A64C9BF}"/>
                  </a:ext>
                </a:extLst>
              </p:cNvPr>
              <p:cNvSpPr txBox="1"/>
              <p:nvPr/>
            </p:nvSpPr>
            <p:spPr>
              <a:xfrm>
                <a:off x="8205555" y="4264984"/>
                <a:ext cx="471626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⋈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19455BB-9B84-6D5E-186D-8F862A64C9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5555" y="4264984"/>
                <a:ext cx="471626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10D46D7-9D96-D6D5-D469-6377AD354A5A}"/>
                  </a:ext>
                </a:extLst>
              </p:cNvPr>
              <p:cNvSpPr txBox="1"/>
              <p:nvPr/>
            </p:nvSpPr>
            <p:spPr>
              <a:xfrm>
                <a:off x="8864723" y="5449000"/>
                <a:ext cx="471626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⋈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10D46D7-9D96-D6D5-D469-6377AD354A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4723" y="5449000"/>
                <a:ext cx="471626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7C84F43-BA8D-2C7E-5E78-5780C3953EAA}"/>
                  </a:ext>
                </a:extLst>
              </p:cNvPr>
              <p:cNvSpPr txBox="1"/>
              <p:nvPr/>
            </p:nvSpPr>
            <p:spPr>
              <a:xfrm>
                <a:off x="7330550" y="4797066"/>
                <a:ext cx="325144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7C84F43-BA8D-2C7E-5E78-5780C3953E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550" y="4797066"/>
                <a:ext cx="325144" cy="584775"/>
              </a:xfrm>
              <a:prstGeom prst="rect">
                <a:avLst/>
              </a:prstGeom>
              <a:blipFill>
                <a:blip r:embed="rId9"/>
                <a:stretch>
                  <a:fillRect r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83A3D16-7F9C-C8C1-CE2B-8CD6545A9BA1}"/>
                  </a:ext>
                </a:extLst>
              </p:cNvPr>
              <p:cNvSpPr txBox="1"/>
              <p:nvPr/>
            </p:nvSpPr>
            <p:spPr>
              <a:xfrm>
                <a:off x="8205555" y="3628379"/>
                <a:ext cx="41836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83A3D16-7F9C-C8C1-CE2B-8CD6545A9B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5555" y="3628379"/>
                <a:ext cx="418360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84D154B-60F5-F841-9498-2A0123E1B2D2}"/>
              </a:ext>
            </a:extLst>
          </p:cNvPr>
          <p:cNvCxnSpPr>
            <a:cxnSpLocks/>
            <a:stCxn id="33" idx="0"/>
            <a:endCxn id="36" idx="1"/>
          </p:cNvCxnSpPr>
          <p:nvPr/>
        </p:nvCxnSpPr>
        <p:spPr>
          <a:xfrm flipV="1">
            <a:off x="8245135" y="5815573"/>
            <a:ext cx="619588" cy="4057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A65C988-AC70-0E97-F45B-732222624686}"/>
              </a:ext>
            </a:extLst>
          </p:cNvPr>
          <p:cNvCxnSpPr>
            <a:cxnSpLocks/>
            <a:stCxn id="34" idx="0"/>
            <a:endCxn id="36" idx="3"/>
          </p:cNvCxnSpPr>
          <p:nvPr/>
        </p:nvCxnSpPr>
        <p:spPr>
          <a:xfrm flipH="1" flipV="1">
            <a:off x="9336349" y="5815573"/>
            <a:ext cx="625321" cy="4057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00FCCF9-22C0-3DD0-6CBC-8F6DB5A72F7C}"/>
              </a:ext>
            </a:extLst>
          </p:cNvPr>
          <p:cNvCxnSpPr>
            <a:cxnSpLocks/>
            <a:stCxn id="32" idx="0"/>
          </p:cNvCxnSpPr>
          <p:nvPr/>
        </p:nvCxnSpPr>
        <p:spPr>
          <a:xfrm flipV="1">
            <a:off x="7529559" y="5253527"/>
            <a:ext cx="0" cy="3080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5B0769C-A63E-1883-CACC-3BDCD471E9F4}"/>
              </a:ext>
            </a:extLst>
          </p:cNvPr>
          <p:cNvCxnSpPr>
            <a:cxnSpLocks/>
            <a:stCxn id="36" idx="0"/>
            <a:endCxn id="35" idx="3"/>
          </p:cNvCxnSpPr>
          <p:nvPr/>
        </p:nvCxnSpPr>
        <p:spPr>
          <a:xfrm flipH="1" flipV="1">
            <a:off x="8677181" y="4557372"/>
            <a:ext cx="423355" cy="8916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E8EA393-1A12-3322-EE80-3B5A0DECF17F}"/>
              </a:ext>
            </a:extLst>
          </p:cNvPr>
          <p:cNvCxnSpPr/>
          <p:nvPr/>
        </p:nvCxnSpPr>
        <p:spPr>
          <a:xfrm flipV="1">
            <a:off x="8441368" y="4085212"/>
            <a:ext cx="0" cy="3142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009655A-A4FB-20B6-C3B6-1F1B4454F0AC}"/>
              </a:ext>
            </a:extLst>
          </p:cNvPr>
          <p:cNvCxnSpPr>
            <a:cxnSpLocks/>
            <a:endCxn id="35" idx="1"/>
          </p:cNvCxnSpPr>
          <p:nvPr/>
        </p:nvCxnSpPr>
        <p:spPr>
          <a:xfrm flipV="1">
            <a:off x="7541579" y="4557372"/>
            <a:ext cx="663976" cy="4388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53792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D8902-C7B1-3C37-FEA8-27FBAF6FB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2ED43-7190-BFB1-21B6-21031A029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i="1" dirty="0"/>
              <a:t>Multiple </a:t>
            </a:r>
            <a:r>
              <a:rPr lang="en-US" dirty="0"/>
              <a:t>ways of evaluating a clause in a relational expression exist.</a:t>
            </a:r>
          </a:p>
          <a:p>
            <a:r>
              <a:rPr lang="en-US" dirty="0"/>
              <a:t>A selection may use a linear scan through all the records in a table applying the predicate sequentially or use an index (likely a B+-tree) to optimize the number of accesses to the storage (Much more optimization parameters exist: data compression &amp; encoding, prefetching, scan data sharing &amp; result caching, multi-threading, and more).</a:t>
            </a:r>
          </a:p>
          <a:p>
            <a:r>
              <a:rPr lang="en-US" dirty="0"/>
              <a:t>A join can be calculated using a nested loop or by building a hash map from one relation and iterating through the second one while querying the map to check if there is a match.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The optimal choice depends on many factors such as the database </a:t>
            </a:r>
            <a:r>
              <a:rPr lang="en-US" i="1" dirty="0"/>
              <a:t>schema</a:t>
            </a:r>
            <a:r>
              <a:rPr lang="en-US" dirty="0"/>
              <a:t>, data </a:t>
            </a:r>
            <a:r>
              <a:rPr lang="en-US" i="1" dirty="0"/>
              <a:t>cardinality</a:t>
            </a:r>
            <a:r>
              <a:rPr lang="en-US" dirty="0"/>
              <a:t>, current system </a:t>
            </a:r>
            <a:r>
              <a:rPr lang="en-US" i="1" dirty="0"/>
              <a:t>load </a:t>
            </a:r>
            <a:r>
              <a:rPr lang="en-US" dirty="0"/>
              <a:t>(a feedback loop), and the size of required </a:t>
            </a:r>
            <a:r>
              <a:rPr lang="en-US" i="1" dirty="0"/>
              <a:t>temporary buffers </a:t>
            </a:r>
            <a:r>
              <a:rPr lang="en-US" dirty="0"/>
              <a:t>to name a few.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833831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9EE1D59-A3CA-E176-43CD-A96A4268D6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8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89B600-294E-65DF-EEDA-56F1669FF1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Relational databases</a:t>
            </a:r>
          </a:p>
        </p:txBody>
      </p:sp>
    </p:spTree>
    <p:extLst>
      <p:ext uri="{BB962C8B-B14F-4D97-AF65-F5344CB8AC3E}">
        <p14:creationId xmlns:p14="http://schemas.microsoft.com/office/powerpoint/2010/main" val="22446624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494910-1440-6804-76DC-75B9CD13D6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A37B9-896A-A3AD-D805-07AD3D20F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processing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1264E66-6E74-AA37-0BD7-8F7571360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64888"/>
          </a:xfrm>
        </p:spPr>
        <p:txBody>
          <a:bodyPr>
            <a:normAutofit fontScale="92500"/>
          </a:bodyPr>
          <a:lstStyle/>
          <a:p>
            <a:r>
              <a:rPr lang="en-US" sz="2800" dirty="0"/>
              <a:t>Specifying how to execute a query plan includes an annotation on how to execute each operator (e.g., indexing, algorithm, etc..).</a:t>
            </a:r>
          </a:p>
          <a:p>
            <a:r>
              <a:rPr lang="en-US" dirty="0"/>
              <a:t>An </a:t>
            </a:r>
            <a:r>
              <a:rPr lang="en-US" b="1" dirty="0"/>
              <a:t>evaluation primitive </a:t>
            </a:r>
            <a:r>
              <a:rPr lang="en-US" dirty="0"/>
              <a:t>is an annotated relational algebra expression.</a:t>
            </a:r>
          </a:p>
          <a:p>
            <a:r>
              <a:rPr lang="en-US" dirty="0"/>
              <a:t>A sequence of primitive operations (DAG) is a </a:t>
            </a:r>
            <a:r>
              <a:rPr lang="en-US" b="1" dirty="0"/>
              <a:t>query execution plan (QEP)</a:t>
            </a:r>
            <a:r>
              <a:rPr lang="en-US" dirty="0"/>
              <a:t>.</a:t>
            </a:r>
            <a:endParaRPr lang="en-US" sz="2800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4BF9E9-7F50-E708-0F0F-980074BADD20}"/>
              </a:ext>
            </a:extLst>
          </p:cNvPr>
          <p:cNvSpPr txBox="1"/>
          <p:nvPr/>
        </p:nvSpPr>
        <p:spPr>
          <a:xfrm>
            <a:off x="5295529" y="146304"/>
            <a:ext cx="6751468" cy="1477328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SELECT</a:t>
            </a:r>
            <a: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 Student.name, Course.name</a:t>
            </a:r>
          </a:p>
          <a:p>
            <a:r>
              <a:rPr lang="en-US" b="1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FROM</a:t>
            </a:r>
            <a: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 Student</a:t>
            </a:r>
          </a:p>
          <a:p>
            <a:r>
              <a:rPr lang="en-US" b="1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JOIN</a:t>
            </a:r>
            <a: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 Enrollment </a:t>
            </a:r>
            <a:r>
              <a:rPr lang="en-US" b="1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ON</a:t>
            </a:r>
            <a: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student_id</a:t>
            </a:r>
            <a:endParaRPr lang="en-US" dirty="0">
              <a:solidFill>
                <a:srgbClr val="444444"/>
              </a:solidFill>
              <a:latin typeface="Lucida Console" panose="020B0609040504020204" pitchFamily="49" charset="0"/>
            </a:endParaRPr>
          </a:p>
          <a:p>
            <a:r>
              <a:rPr lang="en-US" b="1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JOIN</a:t>
            </a:r>
            <a: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 Course </a:t>
            </a:r>
            <a:r>
              <a:rPr lang="en-US" b="1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ON</a:t>
            </a:r>
            <a: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course_id</a:t>
            </a:r>
            <a:endParaRPr lang="en-US" dirty="0">
              <a:solidFill>
                <a:srgbClr val="444444"/>
              </a:solidFill>
              <a:latin typeface="Lucida Console" panose="020B0609040504020204" pitchFamily="49" charset="0"/>
            </a:endParaRPr>
          </a:p>
          <a:p>
            <a:r>
              <a:rPr lang="en-US" b="1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WHERE</a:t>
            </a:r>
            <a: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 Course.name </a:t>
            </a:r>
            <a:r>
              <a:rPr lang="en-US" b="0" i="0" dirty="0">
                <a:solidFill>
                  <a:srgbClr val="AB5656"/>
                </a:solidFill>
                <a:effectLst/>
                <a:latin typeface="Lucida Console" panose="020B0609040504020204" pitchFamily="49" charset="0"/>
              </a:rPr>
              <a:t>=</a:t>
            </a:r>
            <a: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US" b="0" i="0" dirty="0">
                <a:solidFill>
                  <a:srgbClr val="880000"/>
                </a:solidFill>
                <a:effectLst/>
                <a:latin typeface="Lucida Console" panose="020B0609040504020204" pitchFamily="49" charset="0"/>
              </a:rPr>
              <a:t>‘Principles of SW design'</a:t>
            </a:r>
            <a: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;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A833DD-3A45-9CB0-522B-6E2B3FB54D58}"/>
              </a:ext>
            </a:extLst>
          </p:cNvPr>
          <p:cNvSpPr/>
          <p:nvPr/>
        </p:nvSpPr>
        <p:spPr>
          <a:xfrm>
            <a:off x="1289297" y="5561614"/>
            <a:ext cx="1025371" cy="3595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Courses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2AF801-2B2F-AE7D-8F05-AA506963048E}"/>
              </a:ext>
            </a:extLst>
          </p:cNvPr>
          <p:cNvSpPr/>
          <p:nvPr/>
        </p:nvSpPr>
        <p:spPr>
          <a:xfrm>
            <a:off x="1852473" y="6221357"/>
            <a:ext cx="1330172" cy="3595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Enrollment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E3BDEA-9DDE-1CF6-2DBB-8E3E15933DA3}"/>
              </a:ext>
            </a:extLst>
          </p:cNvPr>
          <p:cNvSpPr/>
          <p:nvPr/>
        </p:nvSpPr>
        <p:spPr>
          <a:xfrm>
            <a:off x="3653716" y="6221357"/>
            <a:ext cx="1160756" cy="3595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Students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00D3A7D-91F9-1B6B-1322-8A4F363E9B7F}"/>
                  </a:ext>
                </a:extLst>
              </p:cNvPr>
              <p:cNvSpPr txBox="1"/>
              <p:nvPr/>
            </p:nvSpPr>
            <p:spPr>
              <a:xfrm>
                <a:off x="2451346" y="4797067"/>
                <a:ext cx="471626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⋈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00D3A7D-91F9-1B6B-1322-8A4F363E9B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1346" y="4797067"/>
                <a:ext cx="471626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889A22D-E25B-F770-CB99-58CF490FAC61}"/>
                  </a:ext>
                </a:extLst>
              </p:cNvPr>
              <p:cNvSpPr txBox="1"/>
              <p:nvPr/>
            </p:nvSpPr>
            <p:spPr>
              <a:xfrm>
                <a:off x="3137147" y="5449000"/>
                <a:ext cx="471626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⋈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889A22D-E25B-F770-CB99-58CF490FAC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7147" y="5449000"/>
                <a:ext cx="471626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BC148B0-7F5A-C95B-FD7F-FA3FFDC2619F}"/>
                  </a:ext>
                </a:extLst>
              </p:cNvPr>
              <p:cNvSpPr txBox="1"/>
              <p:nvPr/>
            </p:nvSpPr>
            <p:spPr>
              <a:xfrm>
                <a:off x="2502209" y="4174808"/>
                <a:ext cx="325144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BC148B0-7F5A-C95B-FD7F-FA3FFDC261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2209" y="4174808"/>
                <a:ext cx="325144" cy="584775"/>
              </a:xfrm>
              <a:prstGeom prst="rect">
                <a:avLst/>
              </a:prstGeom>
              <a:blipFill>
                <a:blip r:embed="rId4"/>
                <a:stretch>
                  <a:fillRect r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D127B55-AC0D-25CD-E301-B4A656D60AAD}"/>
                  </a:ext>
                </a:extLst>
              </p:cNvPr>
              <p:cNvSpPr txBox="1"/>
              <p:nvPr/>
            </p:nvSpPr>
            <p:spPr>
              <a:xfrm>
                <a:off x="2477979" y="3628379"/>
                <a:ext cx="41836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D127B55-AC0D-25CD-E301-B4A656D60A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7979" y="3628379"/>
                <a:ext cx="418360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30A321C-A55C-9DA0-D7AA-BB5E20AD4FE4}"/>
              </a:ext>
            </a:extLst>
          </p:cNvPr>
          <p:cNvCxnSpPr>
            <a:cxnSpLocks/>
            <a:stCxn id="4" idx="0"/>
            <a:endCxn id="10" idx="1"/>
          </p:cNvCxnSpPr>
          <p:nvPr/>
        </p:nvCxnSpPr>
        <p:spPr>
          <a:xfrm flipV="1">
            <a:off x="2517559" y="5815573"/>
            <a:ext cx="619588" cy="4057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0E0DDC9-061B-DFBD-0407-7AE58C727941}"/>
              </a:ext>
            </a:extLst>
          </p:cNvPr>
          <p:cNvCxnSpPr>
            <a:cxnSpLocks/>
            <a:stCxn id="7" idx="0"/>
            <a:endCxn id="10" idx="3"/>
          </p:cNvCxnSpPr>
          <p:nvPr/>
        </p:nvCxnSpPr>
        <p:spPr>
          <a:xfrm flipH="1" flipV="1">
            <a:off x="3608773" y="5815573"/>
            <a:ext cx="625321" cy="4057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C083AAE-4B13-65F4-E3AA-41190B1ED2FE}"/>
              </a:ext>
            </a:extLst>
          </p:cNvPr>
          <p:cNvCxnSpPr>
            <a:stCxn id="3" idx="0"/>
            <a:endCxn id="9" idx="1"/>
          </p:cNvCxnSpPr>
          <p:nvPr/>
        </p:nvCxnSpPr>
        <p:spPr>
          <a:xfrm flipV="1">
            <a:off x="1801983" y="5089455"/>
            <a:ext cx="649363" cy="4721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AF1B8C6-14AC-AFDC-0D26-C7FB4E2EB843}"/>
              </a:ext>
            </a:extLst>
          </p:cNvPr>
          <p:cNvCxnSpPr>
            <a:cxnSpLocks/>
            <a:stCxn id="10" idx="0"/>
            <a:endCxn id="9" idx="3"/>
          </p:cNvCxnSpPr>
          <p:nvPr/>
        </p:nvCxnSpPr>
        <p:spPr>
          <a:xfrm flipH="1" flipV="1">
            <a:off x="2922972" y="5089455"/>
            <a:ext cx="449988" cy="5079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C057129-3120-4C92-C77F-F58136C3A2B9}"/>
              </a:ext>
            </a:extLst>
          </p:cNvPr>
          <p:cNvCxnSpPr/>
          <p:nvPr/>
        </p:nvCxnSpPr>
        <p:spPr>
          <a:xfrm flipV="1">
            <a:off x="2687159" y="4617295"/>
            <a:ext cx="0" cy="3142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E8B6076-66A5-66FE-D714-09C1A17B3D96}"/>
              </a:ext>
            </a:extLst>
          </p:cNvPr>
          <p:cNvCxnSpPr/>
          <p:nvPr/>
        </p:nvCxnSpPr>
        <p:spPr>
          <a:xfrm flipV="1">
            <a:off x="2687159" y="4079289"/>
            <a:ext cx="0" cy="2796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C0EBC91B-C34F-9737-661E-6C789F42ED65}"/>
              </a:ext>
            </a:extLst>
          </p:cNvPr>
          <p:cNvSpPr/>
          <p:nvPr/>
        </p:nvSpPr>
        <p:spPr>
          <a:xfrm>
            <a:off x="7016873" y="5561614"/>
            <a:ext cx="1025371" cy="3595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Courses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081A3C5-43EE-3A57-5780-5E19B4E431A0}"/>
              </a:ext>
            </a:extLst>
          </p:cNvPr>
          <p:cNvSpPr/>
          <p:nvPr/>
        </p:nvSpPr>
        <p:spPr>
          <a:xfrm>
            <a:off x="7580049" y="6221357"/>
            <a:ext cx="1330172" cy="3595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Enrollment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1E9DC44-1ECE-3D8A-03C3-31BDC3973BC8}"/>
              </a:ext>
            </a:extLst>
          </p:cNvPr>
          <p:cNvSpPr/>
          <p:nvPr/>
        </p:nvSpPr>
        <p:spPr>
          <a:xfrm>
            <a:off x="9381292" y="6221357"/>
            <a:ext cx="1160756" cy="3595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Students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0007FC8-690D-8CAE-D0EC-CC4BD5F6370B}"/>
                  </a:ext>
                </a:extLst>
              </p:cNvPr>
              <p:cNvSpPr txBox="1"/>
              <p:nvPr/>
            </p:nvSpPr>
            <p:spPr>
              <a:xfrm>
                <a:off x="8205555" y="4264984"/>
                <a:ext cx="471626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⋈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0007FC8-690D-8CAE-D0EC-CC4BD5F637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5555" y="4264984"/>
                <a:ext cx="471626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9BF4E3D-5495-E8D1-89F9-D58071D69A42}"/>
                  </a:ext>
                </a:extLst>
              </p:cNvPr>
              <p:cNvSpPr txBox="1"/>
              <p:nvPr/>
            </p:nvSpPr>
            <p:spPr>
              <a:xfrm>
                <a:off x="8864723" y="5449000"/>
                <a:ext cx="471626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⋈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9BF4E3D-5495-E8D1-89F9-D58071D69A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4723" y="5449000"/>
                <a:ext cx="471626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9A0CA88-E801-6242-FCFE-F1EDDE1AB638}"/>
                  </a:ext>
                </a:extLst>
              </p:cNvPr>
              <p:cNvSpPr txBox="1"/>
              <p:nvPr/>
            </p:nvSpPr>
            <p:spPr>
              <a:xfrm>
                <a:off x="7330550" y="4797066"/>
                <a:ext cx="325144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9A0CA88-E801-6242-FCFE-F1EDDE1AB6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550" y="4797066"/>
                <a:ext cx="325144" cy="584775"/>
              </a:xfrm>
              <a:prstGeom prst="rect">
                <a:avLst/>
              </a:prstGeom>
              <a:blipFill>
                <a:blip r:embed="rId8"/>
                <a:stretch>
                  <a:fillRect r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1BDE895-C46D-205A-94FB-43EDD5AB1DF6}"/>
                  </a:ext>
                </a:extLst>
              </p:cNvPr>
              <p:cNvSpPr txBox="1"/>
              <p:nvPr/>
            </p:nvSpPr>
            <p:spPr>
              <a:xfrm>
                <a:off x="8205555" y="3628379"/>
                <a:ext cx="41836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1BDE895-C46D-205A-94FB-43EDD5AB1D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5555" y="3628379"/>
                <a:ext cx="418360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1145D8B-24EF-B817-36BD-F0830ACEC0DC}"/>
              </a:ext>
            </a:extLst>
          </p:cNvPr>
          <p:cNvCxnSpPr>
            <a:cxnSpLocks/>
            <a:stCxn id="33" idx="0"/>
            <a:endCxn id="36" idx="1"/>
          </p:cNvCxnSpPr>
          <p:nvPr/>
        </p:nvCxnSpPr>
        <p:spPr>
          <a:xfrm flipV="1">
            <a:off x="8245135" y="5815573"/>
            <a:ext cx="619588" cy="4057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D2087EA-4A50-0BEE-0628-BF0CC98EB3CE}"/>
              </a:ext>
            </a:extLst>
          </p:cNvPr>
          <p:cNvCxnSpPr>
            <a:cxnSpLocks/>
            <a:stCxn id="34" idx="0"/>
            <a:endCxn id="36" idx="3"/>
          </p:cNvCxnSpPr>
          <p:nvPr/>
        </p:nvCxnSpPr>
        <p:spPr>
          <a:xfrm flipH="1" flipV="1">
            <a:off x="9336349" y="5815573"/>
            <a:ext cx="625321" cy="4057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215B27C-CCF7-5D24-3DD1-C376A3757F20}"/>
              </a:ext>
            </a:extLst>
          </p:cNvPr>
          <p:cNvCxnSpPr>
            <a:cxnSpLocks/>
            <a:stCxn id="32" idx="0"/>
          </p:cNvCxnSpPr>
          <p:nvPr/>
        </p:nvCxnSpPr>
        <p:spPr>
          <a:xfrm flipV="1">
            <a:off x="7529559" y="5253527"/>
            <a:ext cx="0" cy="3080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11CDF5F-2D06-E717-4E0E-4848A7F4A801}"/>
              </a:ext>
            </a:extLst>
          </p:cNvPr>
          <p:cNvCxnSpPr>
            <a:cxnSpLocks/>
            <a:stCxn id="36" idx="0"/>
            <a:endCxn id="35" idx="3"/>
          </p:cNvCxnSpPr>
          <p:nvPr/>
        </p:nvCxnSpPr>
        <p:spPr>
          <a:xfrm flipH="1" flipV="1">
            <a:off x="8677181" y="4557372"/>
            <a:ext cx="423355" cy="8916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A6EA985-4915-DF51-5021-79DC9E82D885}"/>
              </a:ext>
            </a:extLst>
          </p:cNvPr>
          <p:cNvCxnSpPr/>
          <p:nvPr/>
        </p:nvCxnSpPr>
        <p:spPr>
          <a:xfrm flipV="1">
            <a:off x="8441368" y="4085212"/>
            <a:ext cx="0" cy="3142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ECB283A-D9D1-713E-92A3-BB356F5103DA}"/>
              </a:ext>
            </a:extLst>
          </p:cNvPr>
          <p:cNvCxnSpPr>
            <a:cxnSpLocks/>
            <a:endCxn id="35" idx="1"/>
          </p:cNvCxnSpPr>
          <p:nvPr/>
        </p:nvCxnSpPr>
        <p:spPr>
          <a:xfrm flipV="1">
            <a:off x="7541579" y="4557372"/>
            <a:ext cx="663976" cy="4388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CCE334D-E740-D9DF-86D5-EBEFE318E7B7}"/>
              </a:ext>
            </a:extLst>
          </p:cNvPr>
          <p:cNvSpPr txBox="1"/>
          <p:nvPr/>
        </p:nvSpPr>
        <p:spPr>
          <a:xfrm>
            <a:off x="2804788" y="4465590"/>
            <a:ext cx="1336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Index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9A63EA-7ABF-01BB-CDC1-7E63E936258C}"/>
              </a:ext>
            </a:extLst>
          </p:cNvPr>
          <p:cNvSpPr txBox="1"/>
          <p:nvPr/>
        </p:nvSpPr>
        <p:spPr>
          <a:xfrm>
            <a:off x="7655231" y="5018358"/>
            <a:ext cx="1336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index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2BD0DA-3009-79C9-9EA8-F022DACAA34A}"/>
              </a:ext>
            </a:extLst>
          </p:cNvPr>
          <p:cNvSpPr txBox="1"/>
          <p:nvPr/>
        </p:nvSpPr>
        <p:spPr>
          <a:xfrm>
            <a:off x="3013695" y="4971164"/>
            <a:ext cx="1570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Nested loop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BD000A4-AF1D-3FD5-25A2-736217E82D37}"/>
              </a:ext>
            </a:extLst>
          </p:cNvPr>
          <p:cNvSpPr txBox="1"/>
          <p:nvPr/>
        </p:nvSpPr>
        <p:spPr>
          <a:xfrm>
            <a:off x="8803503" y="4387265"/>
            <a:ext cx="1158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Hash join</a:t>
            </a:r>
          </a:p>
        </p:txBody>
      </p:sp>
    </p:spTree>
    <p:extLst>
      <p:ext uri="{BB962C8B-B14F-4D97-AF65-F5344CB8AC3E}">
        <p14:creationId xmlns:p14="http://schemas.microsoft.com/office/powerpoint/2010/main" val="34243212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A8C2BA51-CF13-87C9-AF72-4DFE05EBF27E}"/>
              </a:ext>
            </a:extLst>
          </p:cNvPr>
          <p:cNvSpPr/>
          <p:nvPr/>
        </p:nvSpPr>
        <p:spPr>
          <a:xfrm>
            <a:off x="9661863" y="4099018"/>
            <a:ext cx="1691937" cy="153480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E62DE53-F19B-E256-AF37-09B9528F3084}"/>
              </a:ext>
            </a:extLst>
          </p:cNvPr>
          <p:cNvSpPr/>
          <p:nvPr/>
        </p:nvSpPr>
        <p:spPr>
          <a:xfrm>
            <a:off x="7800512" y="4840429"/>
            <a:ext cx="1691937" cy="80624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38FB786-1846-0C20-2151-2EE9D0C14BED}"/>
              </a:ext>
            </a:extLst>
          </p:cNvPr>
          <p:cNvSpPr/>
          <p:nvPr/>
        </p:nvSpPr>
        <p:spPr>
          <a:xfrm>
            <a:off x="6539884" y="2345556"/>
            <a:ext cx="2128791" cy="240539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123754-2491-DEEE-7D66-8DE312C79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processing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D6FD1F69-508B-8845-C908-532ABE11A69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 subgraph of a QEP is a </a:t>
            </a:r>
            <a:r>
              <a:rPr lang="en-US" b="1" dirty="0"/>
              <a:t>pipeline </a:t>
            </a:r>
            <a:r>
              <a:rPr lang="en-US" dirty="0"/>
              <a:t>if processing its operators does not require intermediate result materialization.</a:t>
            </a:r>
          </a:p>
          <a:p>
            <a:r>
              <a:rPr lang="en-US" dirty="0"/>
              <a:t>A</a:t>
            </a:r>
            <a:r>
              <a:rPr lang="en-US" b="1" dirty="0"/>
              <a:t> pipeline breaker </a:t>
            </a:r>
            <a:r>
              <a:rPr lang="en-US" dirty="0"/>
              <a:t>is an operator that requires all its children to emit all the tuples before it finishes (e.g., sub-queries, joins (build), ordering).</a:t>
            </a:r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02EB45-55C3-826F-2220-61C57EA4E724}"/>
              </a:ext>
            </a:extLst>
          </p:cNvPr>
          <p:cNvSpPr/>
          <p:nvPr/>
        </p:nvSpPr>
        <p:spPr>
          <a:xfrm>
            <a:off x="6929577" y="4278791"/>
            <a:ext cx="1025371" cy="3595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Courses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44955C-708A-0AC2-E500-BEAF77686029}"/>
              </a:ext>
            </a:extLst>
          </p:cNvPr>
          <p:cNvSpPr/>
          <p:nvPr/>
        </p:nvSpPr>
        <p:spPr>
          <a:xfrm>
            <a:off x="7971962" y="5028011"/>
            <a:ext cx="1330172" cy="3595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Enrollment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B861A9-6E3E-9845-9722-31A0BF7B3FDF}"/>
              </a:ext>
            </a:extLst>
          </p:cNvPr>
          <p:cNvSpPr/>
          <p:nvPr/>
        </p:nvSpPr>
        <p:spPr>
          <a:xfrm>
            <a:off x="9773205" y="5028011"/>
            <a:ext cx="1160756" cy="3595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Students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2255AB5-EE68-B963-983E-7686778DE384}"/>
                  </a:ext>
                </a:extLst>
              </p:cNvPr>
              <p:cNvSpPr txBox="1"/>
              <p:nvPr/>
            </p:nvSpPr>
            <p:spPr>
              <a:xfrm>
                <a:off x="8118259" y="2982161"/>
                <a:ext cx="471626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⋈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2255AB5-EE68-B963-983E-7686778DE3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8259" y="2982161"/>
                <a:ext cx="471626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EB1A55F-CD7A-C7CF-2924-3FBB8F62C961}"/>
                  </a:ext>
                </a:extLst>
              </p:cNvPr>
              <p:cNvSpPr txBox="1"/>
              <p:nvPr/>
            </p:nvSpPr>
            <p:spPr>
              <a:xfrm>
                <a:off x="9661863" y="4255654"/>
                <a:ext cx="471626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⋈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EB1A55F-CD7A-C7CF-2924-3FBB8F62C9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1863" y="4255654"/>
                <a:ext cx="471626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445192E-DD8F-2074-D363-AD170BA3CFBF}"/>
                  </a:ext>
                </a:extLst>
              </p:cNvPr>
              <p:cNvSpPr txBox="1"/>
              <p:nvPr/>
            </p:nvSpPr>
            <p:spPr>
              <a:xfrm>
                <a:off x="7243254" y="3514243"/>
                <a:ext cx="325144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445192E-DD8F-2074-D363-AD170BA3CF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3254" y="3514243"/>
                <a:ext cx="325144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C0572F7-7C1E-528E-F231-BFBB596E01FE}"/>
                  </a:ext>
                </a:extLst>
              </p:cNvPr>
              <p:cNvSpPr txBox="1"/>
              <p:nvPr/>
            </p:nvSpPr>
            <p:spPr>
              <a:xfrm>
                <a:off x="8118259" y="2345556"/>
                <a:ext cx="41836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C0572F7-7C1E-528E-F231-BFBB596E01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8259" y="2345556"/>
                <a:ext cx="418360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0B62307-0AB8-CD00-9E0C-B79D660CDBC5}"/>
              </a:ext>
            </a:extLst>
          </p:cNvPr>
          <p:cNvCxnSpPr>
            <a:cxnSpLocks/>
            <a:stCxn id="5" idx="0"/>
            <a:endCxn id="8" idx="1"/>
          </p:cNvCxnSpPr>
          <p:nvPr/>
        </p:nvCxnSpPr>
        <p:spPr>
          <a:xfrm flipV="1">
            <a:off x="8637048" y="4548042"/>
            <a:ext cx="1024815" cy="4799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7E62A17-841E-7A5B-4780-46BE26882170}"/>
              </a:ext>
            </a:extLst>
          </p:cNvPr>
          <p:cNvCxnSpPr>
            <a:cxnSpLocks/>
            <a:stCxn id="6" idx="0"/>
            <a:endCxn id="8" idx="3"/>
          </p:cNvCxnSpPr>
          <p:nvPr/>
        </p:nvCxnSpPr>
        <p:spPr>
          <a:xfrm flipH="1" flipV="1">
            <a:off x="10133489" y="4548042"/>
            <a:ext cx="220094" cy="4799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EDF9928-0F7E-D2B7-62EF-74CE4AD881DC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7442263" y="3970704"/>
            <a:ext cx="0" cy="3080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039DAD8-762C-BBAE-1C4C-EF84D8D6C284}"/>
              </a:ext>
            </a:extLst>
          </p:cNvPr>
          <p:cNvCxnSpPr>
            <a:cxnSpLocks/>
            <a:stCxn id="8" idx="0"/>
            <a:endCxn id="7" idx="3"/>
          </p:cNvCxnSpPr>
          <p:nvPr/>
        </p:nvCxnSpPr>
        <p:spPr>
          <a:xfrm flipH="1" flipV="1">
            <a:off x="8589885" y="3274549"/>
            <a:ext cx="1307791" cy="9811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45A3C24-1618-7F88-A478-ABE51DA7A404}"/>
              </a:ext>
            </a:extLst>
          </p:cNvPr>
          <p:cNvCxnSpPr/>
          <p:nvPr/>
        </p:nvCxnSpPr>
        <p:spPr>
          <a:xfrm flipV="1">
            <a:off x="8354072" y="2802389"/>
            <a:ext cx="0" cy="3142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5AD5AB1-CB57-D101-47FC-236FCA2CA8A9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7454283" y="3274549"/>
            <a:ext cx="663976" cy="4388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F13956F0-D233-8AA8-64C2-5CD30A82E9F4}"/>
              </a:ext>
            </a:extLst>
          </p:cNvPr>
          <p:cNvSpPr txBox="1"/>
          <p:nvPr/>
        </p:nvSpPr>
        <p:spPr>
          <a:xfrm>
            <a:off x="5295529" y="146304"/>
            <a:ext cx="6751468" cy="1477328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SELECT</a:t>
            </a:r>
            <a: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 Student.name, Course.name</a:t>
            </a:r>
          </a:p>
          <a:p>
            <a:r>
              <a:rPr lang="en-US" b="1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FROM</a:t>
            </a:r>
            <a: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 Student</a:t>
            </a:r>
          </a:p>
          <a:p>
            <a:r>
              <a:rPr lang="en-US" b="1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JOIN</a:t>
            </a:r>
            <a: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 Enrollment </a:t>
            </a:r>
            <a:r>
              <a:rPr lang="en-US" b="1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ON</a:t>
            </a:r>
            <a: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student_id</a:t>
            </a:r>
            <a:endParaRPr lang="en-US" dirty="0">
              <a:solidFill>
                <a:srgbClr val="444444"/>
              </a:solidFill>
              <a:latin typeface="Lucida Console" panose="020B0609040504020204" pitchFamily="49" charset="0"/>
            </a:endParaRPr>
          </a:p>
          <a:p>
            <a:r>
              <a:rPr lang="en-US" b="1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JOIN</a:t>
            </a:r>
            <a: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 Course </a:t>
            </a:r>
            <a:r>
              <a:rPr lang="en-US" b="1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ON</a:t>
            </a:r>
            <a: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course_id</a:t>
            </a:r>
            <a:endParaRPr lang="en-US" dirty="0">
              <a:solidFill>
                <a:srgbClr val="444444"/>
              </a:solidFill>
              <a:latin typeface="Lucida Console" panose="020B0609040504020204" pitchFamily="49" charset="0"/>
            </a:endParaRPr>
          </a:p>
          <a:p>
            <a:r>
              <a:rPr lang="en-US" b="1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WHERE</a:t>
            </a:r>
            <a: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 Course.name </a:t>
            </a:r>
            <a:r>
              <a:rPr lang="en-US" b="0" i="0" dirty="0">
                <a:solidFill>
                  <a:srgbClr val="AB5656"/>
                </a:solidFill>
                <a:effectLst/>
                <a:latin typeface="Lucida Console" panose="020B0609040504020204" pitchFamily="49" charset="0"/>
              </a:rPr>
              <a:t>=</a:t>
            </a:r>
            <a: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US" b="0" i="0" dirty="0">
                <a:solidFill>
                  <a:srgbClr val="880000"/>
                </a:solidFill>
                <a:effectLst/>
                <a:latin typeface="Lucida Console" panose="020B0609040504020204" pitchFamily="49" charset="0"/>
              </a:rPr>
              <a:t>‘Principles of SW design'</a:t>
            </a:r>
            <a: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5204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1CFD6-FFD5-8B2E-C59C-6D3900C55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processing model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13D0107-7252-1FD4-26D7-A7F40137C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processing model describes how the system processes an execution plan and moves the data between evaluation primitives.</a:t>
            </a:r>
          </a:p>
          <a:p>
            <a:r>
              <a:rPr lang="en-US" dirty="0"/>
              <a:t>In principle, there are three distinct models: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Materialization</a:t>
            </a:r>
            <a:r>
              <a:rPr lang="en-US" dirty="0"/>
              <a:t> model – take a primitive and apply it to all the input tuples to produce a new relation for the next operator to consume.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Iterator</a:t>
            </a:r>
            <a:r>
              <a:rPr lang="en-US" dirty="0"/>
              <a:t> (a.k.a. Volcano) model – take a single tuple and process it with a set of operators until result materialization or a pipeline breaker.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Vectorization</a:t>
            </a:r>
            <a:r>
              <a:rPr lang="en-US" dirty="0"/>
              <a:t> (or batched) model – a middle ground between the two – process tuples in batches.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processing model together with the data format significantly affect the performance characteristics of data access. E.g., batched processing of column-store data makes the use of SIMD instructions highly efficient.</a:t>
            </a:r>
          </a:p>
        </p:txBody>
      </p:sp>
    </p:spTree>
    <p:extLst>
      <p:ext uri="{BB962C8B-B14F-4D97-AF65-F5344CB8AC3E}">
        <p14:creationId xmlns:p14="http://schemas.microsoft.com/office/powerpoint/2010/main" val="2915756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699AF-B70D-BC68-512D-25106A007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evaluation optimizations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E6414-ADC3-8D78-43A0-DB07768C2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Query evaluation task exhibits classical optimization traits with similar tradeoffs.</a:t>
            </a:r>
          </a:p>
          <a:p>
            <a:r>
              <a:rPr lang="en-US" dirty="0"/>
              <a:t>Highly optimized hand-written algorithms.</a:t>
            </a:r>
          </a:p>
          <a:p>
            <a:pPr lvl="1"/>
            <a:r>
              <a:rPr lang="en-US" dirty="0"/>
              <a:t>Specialized to target architecture at a high-level.</a:t>
            </a:r>
          </a:p>
          <a:p>
            <a:pPr lvl="1"/>
            <a:r>
              <a:rPr lang="en-US" dirty="0"/>
              <a:t>Restricted set of implemented operators or their combinations (pipelines).</a:t>
            </a:r>
          </a:p>
          <a:p>
            <a:pPr lvl="1"/>
            <a:r>
              <a:rPr lang="en-US" dirty="0"/>
              <a:t>Precompiled, low overheads (but calls overhead in case of chaining).</a:t>
            </a:r>
          </a:p>
          <a:p>
            <a:pPr lvl="1"/>
            <a:r>
              <a:rPr lang="en-US" dirty="0"/>
              <a:t>Predictable primitive performance characteristics.</a:t>
            </a:r>
          </a:p>
          <a:p>
            <a:r>
              <a:rPr lang="en-US" dirty="0"/>
              <a:t>Code generation and compiler optimizations.</a:t>
            </a:r>
          </a:p>
          <a:p>
            <a:pPr lvl="1"/>
            <a:r>
              <a:rPr lang="en-US" dirty="0"/>
              <a:t>Use of a generic toolchain, e.g., LLVM.</a:t>
            </a:r>
          </a:p>
          <a:p>
            <a:pPr lvl="1"/>
            <a:r>
              <a:rPr lang="en-US" dirty="0"/>
              <a:t>Arbitrary operator graphs support (if lowering exists).</a:t>
            </a:r>
          </a:p>
          <a:p>
            <a:pPr lvl="1"/>
            <a:r>
              <a:rPr lang="en-US" dirty="0"/>
              <a:t>Extra latency cost for JIT-compilation, grows with the query size (but no calls overhead – inlining).</a:t>
            </a:r>
          </a:p>
          <a:p>
            <a:pPr lvl="1"/>
            <a:r>
              <a:rPr lang="en-US" dirty="0"/>
              <a:t>Complex behavior of the generated code. Hard to predict or verify.</a:t>
            </a:r>
          </a:p>
        </p:txBody>
      </p:sp>
    </p:spTree>
    <p:extLst>
      <p:ext uri="{BB962C8B-B14F-4D97-AF65-F5344CB8AC3E}">
        <p14:creationId xmlns:p14="http://schemas.microsoft.com/office/powerpoint/2010/main" val="11343692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A7295-6634-9D88-46B5-EA791FA31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A7399-D343-83F1-8C6F-F5710E8BB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5682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Different query execution plans may have different associated </a:t>
            </a:r>
            <a:r>
              <a:rPr lang="en-US" b="1" dirty="0"/>
              <a:t>cost </a:t>
            </a:r>
            <a:r>
              <a:rPr lang="en-US" dirty="0"/>
              <a:t>as determined by some target metric (e.g., query response latency, processing cost in $, memory consumption, number of disk accesses etc.).</a:t>
            </a:r>
          </a:p>
          <a:p>
            <a:r>
              <a:rPr lang="en-US" dirty="0"/>
              <a:t>RDBMS takes the responsibility to identify and construct the best possible query execution plan. The process is called </a:t>
            </a:r>
            <a:r>
              <a:rPr lang="en-US" b="1" dirty="0"/>
              <a:t>query optimization</a:t>
            </a:r>
            <a:r>
              <a:rPr lang="en-US" dirty="0"/>
              <a:t>.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0" name="Table 47">
                <a:extLst>
                  <a:ext uri="{FF2B5EF4-FFF2-40B4-BE49-F238E27FC236}">
                    <a16:creationId xmlns:a16="http://schemas.microsoft.com/office/drawing/2014/main" id="{ECD238DB-C248-F04F-D152-4015B4DD74A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33805069"/>
                  </p:ext>
                </p:extLst>
              </p:nvPr>
            </p:nvGraphicFramePr>
            <p:xfrm>
              <a:off x="7696985" y="5908304"/>
              <a:ext cx="3526917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41655">
                      <a:extLst>
                        <a:ext uri="{9D8B030D-6E8A-4147-A177-3AD203B41FA5}">
                          <a16:colId xmlns:a16="http://schemas.microsoft.com/office/drawing/2014/main" val="3380370828"/>
                        </a:ext>
                      </a:extLst>
                    </a:gridCol>
                    <a:gridCol w="984631">
                      <a:extLst>
                        <a:ext uri="{9D8B030D-6E8A-4147-A177-3AD203B41FA5}">
                          <a16:colId xmlns:a16="http://schemas.microsoft.com/office/drawing/2014/main" val="4037013115"/>
                        </a:ext>
                      </a:extLst>
                    </a:gridCol>
                    <a:gridCol w="984631">
                      <a:extLst>
                        <a:ext uri="{9D8B030D-6E8A-4147-A177-3AD203B41FA5}">
                          <a16:colId xmlns:a16="http://schemas.microsoft.com/office/drawing/2014/main" val="578941639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1022428605"/>
                        </a:ext>
                      </a:extLst>
                    </a:gridCol>
                  </a:tblGrid>
                  <a:tr h="2833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Idx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dirty="0" smtClean="0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lang="en-US" b="1" i="1" dirty="0" smtClean="0"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attr1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dirty="0" smtClean="0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lang="en-US" b="1" i="1" dirty="0" smtClean="0"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attr2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dirty="0" smtClean="0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lang="en-US" b="1" i="1" dirty="0" smtClean="0"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attr1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78324240"/>
                      </a:ext>
                    </a:extLst>
                  </a:tr>
                  <a:tr h="2833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..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0177798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0" name="Table 47">
                <a:extLst>
                  <a:ext uri="{FF2B5EF4-FFF2-40B4-BE49-F238E27FC236}">
                    <a16:creationId xmlns:a16="http://schemas.microsoft.com/office/drawing/2014/main" id="{ECD238DB-C248-F04F-D152-4015B4DD74A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33805069"/>
                  </p:ext>
                </p:extLst>
              </p:nvPr>
            </p:nvGraphicFramePr>
            <p:xfrm>
              <a:off x="7696985" y="5908304"/>
              <a:ext cx="3526917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41655">
                      <a:extLst>
                        <a:ext uri="{9D8B030D-6E8A-4147-A177-3AD203B41FA5}">
                          <a16:colId xmlns:a16="http://schemas.microsoft.com/office/drawing/2014/main" val="3380370828"/>
                        </a:ext>
                      </a:extLst>
                    </a:gridCol>
                    <a:gridCol w="984631">
                      <a:extLst>
                        <a:ext uri="{9D8B030D-6E8A-4147-A177-3AD203B41FA5}">
                          <a16:colId xmlns:a16="http://schemas.microsoft.com/office/drawing/2014/main" val="4037013115"/>
                        </a:ext>
                      </a:extLst>
                    </a:gridCol>
                    <a:gridCol w="984631">
                      <a:extLst>
                        <a:ext uri="{9D8B030D-6E8A-4147-A177-3AD203B41FA5}">
                          <a16:colId xmlns:a16="http://schemas.microsoft.com/office/drawing/2014/main" val="578941639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1022428605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Idx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5556" t="-6557" r="-205556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5556" t="-6557" r="-105556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47904" t="-6557" r="-2395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7832424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..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01777987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91" name="Connector: Curved 90">
            <a:extLst>
              <a:ext uri="{FF2B5EF4-FFF2-40B4-BE49-F238E27FC236}">
                <a16:creationId xmlns:a16="http://schemas.microsoft.com/office/drawing/2014/main" id="{18D699C2-B1D2-D13C-1260-614728D4266F}"/>
              </a:ext>
            </a:extLst>
          </p:cNvPr>
          <p:cNvCxnSpPr>
            <a:stCxn id="128" idx="2"/>
            <a:endCxn id="90" idx="3"/>
          </p:cNvCxnSpPr>
          <p:nvPr/>
        </p:nvCxnSpPr>
        <p:spPr>
          <a:xfrm rot="16200000" flipH="1">
            <a:off x="9634892" y="4685054"/>
            <a:ext cx="603418" cy="2574602"/>
          </a:xfrm>
          <a:prstGeom prst="curvedConnector4">
            <a:avLst>
              <a:gd name="adj1" fmla="val 19693"/>
              <a:gd name="adj2" fmla="val 1088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 91">
            <a:extLst>
              <a:ext uri="{FF2B5EF4-FFF2-40B4-BE49-F238E27FC236}">
                <a16:creationId xmlns:a16="http://schemas.microsoft.com/office/drawing/2014/main" id="{B4276233-B93F-720F-24D8-EFBED2607A57}"/>
              </a:ext>
            </a:extLst>
          </p:cNvPr>
          <p:cNvGrpSpPr/>
          <p:nvPr/>
        </p:nvGrpSpPr>
        <p:grpSpPr>
          <a:xfrm>
            <a:off x="1124153" y="3429000"/>
            <a:ext cx="9236606" cy="2655019"/>
            <a:chOff x="1075591" y="1808321"/>
            <a:chExt cx="10453984" cy="3004949"/>
          </a:xfrm>
        </p:grpSpPr>
        <p:pic>
          <p:nvPicPr>
            <p:cNvPr id="93" name="Picture 4" descr="Sql Attribute Query Svg Png Icon Free Download (#99463) - OnlineWebFonts.COM">
              <a:extLst>
                <a:ext uri="{FF2B5EF4-FFF2-40B4-BE49-F238E27FC236}">
                  <a16:creationId xmlns:a16="http://schemas.microsoft.com/office/drawing/2014/main" id="{A6A6F754-2F60-1409-6A72-D0E8DA1EDF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591" y="3747458"/>
              <a:ext cx="454343" cy="454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19C7AEE6-7368-BAFD-F7C5-069187C55F97}"/>
                    </a:ext>
                  </a:extLst>
                </p:cNvPr>
                <p:cNvSpPr txBox="1"/>
                <p:nvPr/>
              </p:nvSpPr>
              <p:spPr>
                <a:xfrm>
                  <a:off x="2541851" y="3856840"/>
                  <a:ext cx="25827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19C7AEE6-7368-BAFD-F7C5-069187C55F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1851" y="3856840"/>
                  <a:ext cx="258276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27027" r="-21622" b="-925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554976EA-B655-87D8-9F59-04E04EB9C78A}"/>
                    </a:ext>
                  </a:extLst>
                </p:cNvPr>
                <p:cNvSpPr txBox="1"/>
                <p:nvPr/>
              </p:nvSpPr>
              <p:spPr>
                <a:xfrm>
                  <a:off x="3465801" y="3856840"/>
                  <a:ext cx="25827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554976EA-B655-87D8-9F59-04E04EB9C7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5801" y="3856840"/>
                  <a:ext cx="258276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27027" r="-21622" b="-925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AF38728C-E303-FA38-80D0-B6CAA7F71510}"/>
                    </a:ext>
                  </a:extLst>
                </p:cNvPr>
                <p:cNvSpPr txBox="1"/>
                <p:nvPr/>
              </p:nvSpPr>
              <p:spPr>
                <a:xfrm>
                  <a:off x="2979426" y="3685350"/>
                  <a:ext cx="32380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⋈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AF38728C-E303-FA38-80D0-B6CAA7F715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26" y="3685350"/>
                  <a:ext cx="323807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23404" r="-25532" b="-132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FD1A4648-853B-58EF-CE34-0E8AE41C75A8}"/>
                    </a:ext>
                  </a:extLst>
                </p:cNvPr>
                <p:cNvSpPr txBox="1"/>
                <p:nvPr/>
              </p:nvSpPr>
              <p:spPr>
                <a:xfrm>
                  <a:off x="2979426" y="3121630"/>
                  <a:ext cx="323807" cy="73866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en-US" sz="2400" dirty="0"/>
                </a:p>
                <a:p>
                  <a:endParaRPr lang="en-US" sz="2400" dirty="0"/>
                </a:p>
              </p:txBody>
            </p:sp>
          </mc:Choice>
          <mc:Fallback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FD1A4648-853B-58EF-CE34-0E8AE41C75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26" y="3121630"/>
                  <a:ext cx="323807" cy="738664"/>
                </a:xfrm>
                <a:prstGeom prst="rect">
                  <a:avLst/>
                </a:prstGeom>
                <a:blipFill>
                  <a:blip r:embed="rId7"/>
                  <a:stretch>
                    <a:fillRect l="-8511" r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FB87C1F7-97D6-8B30-3340-44B7B540E2F6}"/>
                    </a:ext>
                  </a:extLst>
                </p:cNvPr>
                <p:cNvSpPr txBox="1"/>
                <p:nvPr/>
              </p:nvSpPr>
              <p:spPr>
                <a:xfrm>
                  <a:off x="2534231" y="4393911"/>
                  <a:ext cx="27789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FB87C1F7-97D6-8B30-3340-44B7B540E2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4231" y="4393911"/>
                  <a:ext cx="277897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30000" r="-17500" b="-3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09BE0CB6-A06C-E113-218F-BD1FA76D6C57}"/>
                    </a:ext>
                  </a:extLst>
                </p:cNvPr>
                <p:cNvSpPr txBox="1"/>
                <p:nvPr/>
              </p:nvSpPr>
              <p:spPr>
                <a:xfrm>
                  <a:off x="3448040" y="4393911"/>
                  <a:ext cx="29379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09BE0CB6-A06C-E113-218F-BD1FA76D6C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8040" y="4393911"/>
                  <a:ext cx="293798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25581" r="-16279" b="-3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CDAFD335-5236-2F74-A47A-3080F9EDAB02}"/>
                </a:ext>
              </a:extLst>
            </p:cNvPr>
            <p:cNvCxnSpPr>
              <a:cxnSpLocks/>
              <a:stCxn id="97" idx="2"/>
              <a:endCxn id="96" idx="0"/>
            </p:cNvCxnSpPr>
            <p:nvPr/>
          </p:nvCxnSpPr>
          <p:spPr>
            <a:xfrm>
              <a:off x="3141330" y="3517611"/>
              <a:ext cx="0" cy="1677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65EFB950-584C-00CB-B679-90F6D1F08AA9}"/>
                </a:ext>
              </a:extLst>
            </p:cNvPr>
            <p:cNvCxnSpPr>
              <a:stCxn id="94" idx="3"/>
              <a:endCxn id="96" idx="1"/>
            </p:cNvCxnSpPr>
            <p:nvPr/>
          </p:nvCxnSpPr>
          <p:spPr>
            <a:xfrm flipV="1">
              <a:off x="2800127" y="3870016"/>
              <a:ext cx="179299" cy="1714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9BC7E5EF-7D94-65D4-647F-93300EF225F1}"/>
                </a:ext>
              </a:extLst>
            </p:cNvPr>
            <p:cNvCxnSpPr>
              <a:stCxn id="95" idx="1"/>
              <a:endCxn id="96" idx="3"/>
            </p:cNvCxnSpPr>
            <p:nvPr/>
          </p:nvCxnSpPr>
          <p:spPr>
            <a:xfrm flipH="1" flipV="1">
              <a:off x="3303233" y="3870016"/>
              <a:ext cx="162568" cy="1714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8E82F7D-C983-C5A5-4E3D-F754BE99B7C5}"/>
                </a:ext>
              </a:extLst>
            </p:cNvPr>
            <p:cNvCxnSpPr>
              <a:stCxn id="94" idx="2"/>
              <a:endCxn id="98" idx="0"/>
            </p:cNvCxnSpPr>
            <p:nvPr/>
          </p:nvCxnSpPr>
          <p:spPr>
            <a:xfrm>
              <a:off x="2670989" y="4226172"/>
              <a:ext cx="2191" cy="1677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23BA209B-A176-6EEA-7B86-F18806406052}"/>
                </a:ext>
              </a:extLst>
            </p:cNvPr>
            <p:cNvCxnSpPr>
              <a:stCxn id="95" idx="2"/>
              <a:endCxn id="99" idx="0"/>
            </p:cNvCxnSpPr>
            <p:nvPr/>
          </p:nvCxnSpPr>
          <p:spPr>
            <a:xfrm>
              <a:off x="3594939" y="4226172"/>
              <a:ext cx="0" cy="1677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D2F58AD1-A346-FB27-FD8B-6FC0E5393B76}"/>
                </a:ext>
              </a:extLst>
            </p:cNvPr>
            <p:cNvSpPr/>
            <p:nvPr/>
          </p:nvSpPr>
          <p:spPr>
            <a:xfrm>
              <a:off x="2440327" y="3121630"/>
              <a:ext cx="1371600" cy="16916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A1BA027E-0B50-FC52-E1F5-DAEDC79D706B}"/>
                </a:ext>
              </a:extLst>
            </p:cNvPr>
            <p:cNvSpPr txBox="1"/>
            <p:nvPr/>
          </p:nvSpPr>
          <p:spPr>
            <a:xfrm>
              <a:off x="2185018" y="2755265"/>
              <a:ext cx="19126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Logical plan</a:t>
              </a:r>
            </a:p>
          </p:txBody>
        </p: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F7C17643-22C1-C7E9-EF08-607C8105F3AA}"/>
                </a:ext>
              </a:extLst>
            </p:cNvPr>
            <p:cNvCxnSpPr>
              <a:stCxn id="93" idx="3"/>
              <a:endCxn id="105" idx="1"/>
            </p:cNvCxnSpPr>
            <p:nvPr/>
          </p:nvCxnSpPr>
          <p:spPr>
            <a:xfrm flipV="1">
              <a:off x="1529934" y="3967450"/>
              <a:ext cx="910393" cy="71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8" name="Picture 6" descr="Optimize Icons - Download Free Vector Icons | Noun Project">
              <a:extLst>
                <a:ext uri="{FF2B5EF4-FFF2-40B4-BE49-F238E27FC236}">
                  <a16:creationId xmlns:a16="http://schemas.microsoft.com/office/drawing/2014/main" id="{D06C869B-772E-DB31-73E3-2A0D0A9FFB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6652" y="3351924"/>
              <a:ext cx="1222911" cy="12229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8F7EEB9F-774C-7C4C-AC1A-B89734DA67DF}"/>
                </a:ext>
              </a:extLst>
            </p:cNvPr>
            <p:cNvSpPr txBox="1"/>
            <p:nvPr/>
          </p:nvSpPr>
          <p:spPr>
            <a:xfrm>
              <a:off x="4047670" y="3169964"/>
              <a:ext cx="1771979" cy="418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Optimization</a:t>
              </a:r>
            </a:p>
          </p:txBody>
        </p:sp>
        <p:pic>
          <p:nvPicPr>
            <p:cNvPr id="110" name="Picture 8" descr="Data icon - Free download on Iconfinder">
              <a:extLst>
                <a:ext uri="{FF2B5EF4-FFF2-40B4-BE49-F238E27FC236}">
                  <a16:creationId xmlns:a16="http://schemas.microsoft.com/office/drawing/2014/main" id="{EEE25F0C-D35B-9E55-534C-FD402A857A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57107" y="2206564"/>
              <a:ext cx="746760" cy="746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0E72BD15-66D3-5C02-40F1-75C722235F6B}"/>
                </a:ext>
              </a:extLst>
            </p:cNvPr>
            <p:cNvSpPr txBox="1"/>
            <p:nvPr/>
          </p:nvSpPr>
          <p:spPr>
            <a:xfrm>
              <a:off x="4267201" y="1808321"/>
              <a:ext cx="1912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Metadata</a:t>
              </a:r>
            </a:p>
          </p:txBody>
        </p: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82C24207-1815-4DEC-C8CD-6CDBA0544B61}"/>
                </a:ext>
              </a:extLst>
            </p:cNvPr>
            <p:cNvCxnSpPr>
              <a:stCxn id="105" idx="3"/>
              <a:endCxn id="108" idx="1"/>
            </p:cNvCxnSpPr>
            <p:nvPr/>
          </p:nvCxnSpPr>
          <p:spPr>
            <a:xfrm flipV="1">
              <a:off x="3811927" y="3963380"/>
              <a:ext cx="514725" cy="40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CDC02E65-8C92-2A7B-EC00-483F0E9B192A}"/>
                </a:ext>
              </a:extLst>
            </p:cNvPr>
            <p:cNvCxnSpPr>
              <a:cxnSpLocks/>
              <a:stCxn id="110" idx="2"/>
              <a:endCxn id="109" idx="0"/>
            </p:cNvCxnSpPr>
            <p:nvPr/>
          </p:nvCxnSpPr>
          <p:spPr>
            <a:xfrm>
              <a:off x="4930487" y="2953324"/>
              <a:ext cx="3172" cy="2166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0FA03E0A-DE44-39A1-1211-038C5E2430BD}"/>
                    </a:ext>
                  </a:extLst>
                </p:cNvPr>
                <p:cNvSpPr txBox="1"/>
                <p:nvPr/>
              </p:nvSpPr>
              <p:spPr>
                <a:xfrm>
                  <a:off x="6357373" y="3895081"/>
                  <a:ext cx="25596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0FA03E0A-DE44-39A1-1211-038C5E2430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7373" y="3895081"/>
                  <a:ext cx="255968" cy="369332"/>
                </a:xfrm>
                <a:prstGeom prst="rect">
                  <a:avLst/>
                </a:prstGeom>
                <a:blipFill>
                  <a:blip r:embed="rId12"/>
                  <a:stretch>
                    <a:fillRect l="-27027" r="-18919" b="-94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31A8C5E4-0BC9-88FE-895B-0045DB2969BD}"/>
                    </a:ext>
                  </a:extLst>
                </p:cNvPr>
                <p:cNvSpPr txBox="1"/>
                <p:nvPr/>
              </p:nvSpPr>
              <p:spPr>
                <a:xfrm>
                  <a:off x="7681777" y="3895081"/>
                  <a:ext cx="25827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31A8C5E4-0BC9-88FE-895B-0045DB2969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81777" y="3895081"/>
                  <a:ext cx="258276" cy="369332"/>
                </a:xfrm>
                <a:prstGeom prst="rect">
                  <a:avLst/>
                </a:prstGeom>
                <a:blipFill>
                  <a:blip r:embed="rId13"/>
                  <a:stretch>
                    <a:fillRect l="-27027" r="-21622" b="-94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7A324166-BB08-4052-22EF-60F79AE6153E}"/>
                    </a:ext>
                  </a:extLst>
                </p:cNvPr>
                <p:cNvSpPr txBox="1"/>
                <p:nvPr/>
              </p:nvSpPr>
              <p:spPr>
                <a:xfrm>
                  <a:off x="6747725" y="3601085"/>
                  <a:ext cx="87126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⋈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h𝑎𝑠h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7A324166-BB08-4052-22EF-60F79AE615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47725" y="3601085"/>
                  <a:ext cx="871264" cy="369332"/>
                </a:xfrm>
                <a:prstGeom prst="rect">
                  <a:avLst/>
                </a:prstGeom>
                <a:blipFill>
                  <a:blip r:embed="rId14"/>
                  <a:stretch>
                    <a:fillRect l="-11905" r="-11905" b="-2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978FE337-0970-2EA4-B307-18CE5E69C9E9}"/>
                    </a:ext>
                  </a:extLst>
                </p:cNvPr>
                <p:cNvSpPr txBox="1"/>
                <p:nvPr/>
              </p:nvSpPr>
              <p:spPr>
                <a:xfrm>
                  <a:off x="7021453" y="3121630"/>
                  <a:ext cx="323807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978FE337-0970-2EA4-B307-18CE5E69C9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1453" y="3121630"/>
                  <a:ext cx="323807" cy="369332"/>
                </a:xfrm>
                <a:prstGeom prst="rect">
                  <a:avLst/>
                </a:prstGeom>
                <a:blipFill>
                  <a:blip r:embed="rId15"/>
                  <a:stretch>
                    <a:fillRect l="-8511" r="-8511" b="-94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F050C57C-523F-D08F-8710-11D742652A11}"/>
                    </a:ext>
                  </a:extLst>
                </p:cNvPr>
                <p:cNvSpPr txBox="1"/>
                <p:nvPr/>
              </p:nvSpPr>
              <p:spPr>
                <a:xfrm>
                  <a:off x="6350473" y="4393911"/>
                  <a:ext cx="27789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F050C57C-523F-D08F-8710-11D742652A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0473" y="4393911"/>
                  <a:ext cx="277897" cy="276999"/>
                </a:xfrm>
                <a:prstGeom prst="rect">
                  <a:avLst/>
                </a:prstGeom>
                <a:blipFill>
                  <a:blip r:embed="rId16"/>
                  <a:stretch>
                    <a:fillRect l="-30000" r="-17500" b="-3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D2056F53-33EC-9545-688C-FED1F087385F}"/>
                    </a:ext>
                  </a:extLst>
                </p:cNvPr>
                <p:cNvSpPr txBox="1"/>
                <p:nvPr/>
              </p:nvSpPr>
              <p:spPr>
                <a:xfrm>
                  <a:off x="7664016" y="4393911"/>
                  <a:ext cx="29379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D2056F53-33EC-9545-688C-FED1F08738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64016" y="4393911"/>
                  <a:ext cx="293798" cy="276999"/>
                </a:xfrm>
                <a:prstGeom prst="rect">
                  <a:avLst/>
                </a:prstGeom>
                <a:blipFill>
                  <a:blip r:embed="rId17"/>
                  <a:stretch>
                    <a:fillRect l="-25581" r="-16279" b="-3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5F0A6A06-344E-CF86-F0B8-AF8746A1719F}"/>
                </a:ext>
              </a:extLst>
            </p:cNvPr>
            <p:cNvCxnSpPr>
              <a:stCxn id="117" idx="2"/>
              <a:endCxn id="116" idx="0"/>
            </p:cNvCxnSpPr>
            <p:nvPr/>
          </p:nvCxnSpPr>
          <p:spPr>
            <a:xfrm>
              <a:off x="7183357" y="3490962"/>
              <a:ext cx="0" cy="1101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65EDB0E3-2F65-D9FA-C471-D79E62FD54D7}"/>
                </a:ext>
              </a:extLst>
            </p:cNvPr>
            <p:cNvCxnSpPr>
              <a:cxnSpLocks/>
              <a:stCxn id="114" idx="0"/>
              <a:endCxn id="116" idx="1"/>
            </p:cNvCxnSpPr>
            <p:nvPr/>
          </p:nvCxnSpPr>
          <p:spPr>
            <a:xfrm flipV="1">
              <a:off x="6485357" y="3785751"/>
              <a:ext cx="262368" cy="1093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6122AA23-829F-6456-CC7B-37F312F1AEEE}"/>
                </a:ext>
              </a:extLst>
            </p:cNvPr>
            <p:cNvCxnSpPr>
              <a:cxnSpLocks/>
              <a:stCxn id="115" idx="0"/>
              <a:endCxn id="116" idx="3"/>
            </p:cNvCxnSpPr>
            <p:nvPr/>
          </p:nvCxnSpPr>
          <p:spPr>
            <a:xfrm flipH="1" flipV="1">
              <a:off x="7618989" y="3785751"/>
              <a:ext cx="191926" cy="1093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BD7C3A30-9D53-CB62-4A7D-A18C593E0015}"/>
                </a:ext>
              </a:extLst>
            </p:cNvPr>
            <p:cNvCxnSpPr>
              <a:stCxn id="114" idx="2"/>
              <a:endCxn id="118" idx="0"/>
            </p:cNvCxnSpPr>
            <p:nvPr/>
          </p:nvCxnSpPr>
          <p:spPr>
            <a:xfrm>
              <a:off x="6485357" y="4264413"/>
              <a:ext cx="4065" cy="1294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14B94F8B-B9D6-5740-3F86-858D282CCB97}"/>
                </a:ext>
              </a:extLst>
            </p:cNvPr>
            <p:cNvCxnSpPr>
              <a:stCxn id="115" idx="2"/>
              <a:endCxn id="119" idx="0"/>
            </p:cNvCxnSpPr>
            <p:nvPr/>
          </p:nvCxnSpPr>
          <p:spPr>
            <a:xfrm>
              <a:off x="7810915" y="4264413"/>
              <a:ext cx="0" cy="1294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B84F9B22-863B-0E53-E5D5-064AE70C3C6B}"/>
                </a:ext>
              </a:extLst>
            </p:cNvPr>
            <p:cNvSpPr/>
            <p:nvPr/>
          </p:nvSpPr>
          <p:spPr>
            <a:xfrm>
              <a:off x="6256569" y="3121630"/>
              <a:ext cx="1912620" cy="16916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F5C35BC2-7F8E-4ED0-3DB4-1555F3D4F29A}"/>
                </a:ext>
              </a:extLst>
            </p:cNvPr>
            <p:cNvSpPr txBox="1"/>
            <p:nvPr/>
          </p:nvSpPr>
          <p:spPr>
            <a:xfrm>
              <a:off x="6265560" y="2732675"/>
              <a:ext cx="19126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Physical plan</a:t>
              </a:r>
            </a:p>
          </p:txBody>
        </p: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20E03429-2748-C671-45F5-BEC7870868F5}"/>
                </a:ext>
              </a:extLst>
            </p:cNvPr>
            <p:cNvCxnSpPr>
              <a:cxnSpLocks/>
              <a:stCxn id="108" idx="3"/>
              <a:endCxn id="125" idx="1"/>
            </p:cNvCxnSpPr>
            <p:nvPr/>
          </p:nvCxnSpPr>
          <p:spPr>
            <a:xfrm>
              <a:off x="5549563" y="3963380"/>
              <a:ext cx="707006" cy="40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8" name="Picture 10" descr="applications, and, programming, compile, compiler, script, code, config  icons">
              <a:extLst>
                <a:ext uri="{FF2B5EF4-FFF2-40B4-BE49-F238E27FC236}">
                  <a16:creationId xmlns:a16="http://schemas.microsoft.com/office/drawing/2014/main" id="{A361BFBF-B38D-650C-E7F1-CDABA17AEB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02893" y="3566107"/>
              <a:ext cx="779307" cy="7793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183A3926-2CE8-A7FF-72F0-7D5D79690836}"/>
                </a:ext>
              </a:extLst>
            </p:cNvPr>
            <p:cNvSpPr txBox="1"/>
            <p:nvPr/>
          </p:nvSpPr>
          <p:spPr>
            <a:xfrm>
              <a:off x="8819915" y="2869567"/>
              <a:ext cx="1478100" cy="7315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Evaluation engine</a:t>
              </a:r>
            </a:p>
          </p:txBody>
        </p: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C676A973-BCBF-C709-1966-91D838D60AF3}"/>
                </a:ext>
              </a:extLst>
            </p:cNvPr>
            <p:cNvCxnSpPr>
              <a:stCxn id="125" idx="3"/>
              <a:endCxn id="128" idx="1"/>
            </p:cNvCxnSpPr>
            <p:nvPr/>
          </p:nvCxnSpPr>
          <p:spPr>
            <a:xfrm flipV="1">
              <a:off x="8169189" y="3955761"/>
              <a:ext cx="1033704" cy="116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1" name="Picture 8" descr="Data icon - Free download on Iconfinder">
              <a:extLst>
                <a:ext uri="{FF2B5EF4-FFF2-40B4-BE49-F238E27FC236}">
                  <a16:creationId xmlns:a16="http://schemas.microsoft.com/office/drawing/2014/main" id="{0CE93B1B-EA61-0FA3-0520-366119A549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13831" y="3582380"/>
              <a:ext cx="746760" cy="746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74F8D134-AC7A-CF6D-4A7D-672E7AB60465}"/>
                </a:ext>
              </a:extLst>
            </p:cNvPr>
            <p:cNvCxnSpPr>
              <a:stCxn id="131" idx="1"/>
              <a:endCxn id="128" idx="3"/>
            </p:cNvCxnSpPr>
            <p:nvPr/>
          </p:nvCxnSpPr>
          <p:spPr>
            <a:xfrm flipH="1">
              <a:off x="9982200" y="3955760"/>
              <a:ext cx="63163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8C62227A-7C05-FA44-25EB-8183EEE04DF4}"/>
                </a:ext>
              </a:extLst>
            </p:cNvPr>
            <p:cNvSpPr txBox="1"/>
            <p:nvPr/>
          </p:nvSpPr>
          <p:spPr>
            <a:xfrm>
              <a:off x="10510599" y="3137990"/>
              <a:ext cx="10189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04936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24E7B-C1A8-68AB-D139-DC25183B9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D1369-1474-FA0C-62C0-3D828F0288E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The number of valid QEPs grows </a:t>
            </a:r>
            <a:r>
              <a:rPr lang="en-US" b="1" dirty="0"/>
              <a:t>exponentially</a:t>
            </a:r>
            <a:r>
              <a:rPr lang="en-US" dirty="0"/>
              <a:t>. Cost estimation for all possible plan can be impossible within time constraints.</a:t>
            </a:r>
          </a:p>
          <a:p>
            <a:r>
              <a:rPr lang="en-US" dirty="0"/>
              <a:t>DBMSs use heuristics and algorithms for solving NP-hard problems (e.g., classical approaches such as B&amp;B) to navigate the search space.</a:t>
            </a:r>
          </a:p>
          <a:p>
            <a:r>
              <a:rPr lang="en-US" dirty="0"/>
              <a:t>Cost modeling is based on the known hardware parameters (e.g., L1$ latency, expected number of disk accesses).</a:t>
            </a:r>
          </a:p>
          <a:p>
            <a:pPr lvl="1"/>
            <a:r>
              <a:rPr lang="en-US" dirty="0"/>
              <a:t>A precise estimate cannot be always achieved due to data dependence – filters </a:t>
            </a:r>
            <a:r>
              <a:rPr lang="en-US" i="1" dirty="0"/>
              <a:t>cardinality</a:t>
            </a:r>
            <a:r>
              <a:rPr lang="en-US" dirty="0"/>
              <a:t> estimation.</a:t>
            </a:r>
          </a:p>
          <a:p>
            <a:r>
              <a:rPr lang="en-US" dirty="0"/>
              <a:t>DBMS stores additional metadata (such as cardinality), updates it while running queries, and uses it to produce better estimations.</a:t>
            </a:r>
          </a:p>
          <a:p>
            <a:r>
              <a:rPr lang="en-US" dirty="0"/>
              <a:t>Learning-based methods are explored and used to both estimate data cardinality and navigate the search space.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EAD28F-D719-EF31-91D1-89A3D5377686}"/>
              </a:ext>
            </a:extLst>
          </p:cNvPr>
          <p:cNvSpPr/>
          <p:nvPr/>
        </p:nvSpPr>
        <p:spPr>
          <a:xfrm>
            <a:off x="7721725" y="4566320"/>
            <a:ext cx="1025371" cy="3595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Courses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895EF2-E572-91E2-3A2C-EDB3B123AC7F}"/>
              </a:ext>
            </a:extLst>
          </p:cNvPr>
          <p:cNvSpPr/>
          <p:nvPr/>
        </p:nvSpPr>
        <p:spPr>
          <a:xfrm>
            <a:off x="8284901" y="5226063"/>
            <a:ext cx="1330172" cy="3595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Enrollment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FF4437-D293-35D5-24C6-67D334B74AEF}"/>
              </a:ext>
            </a:extLst>
          </p:cNvPr>
          <p:cNvSpPr/>
          <p:nvPr/>
        </p:nvSpPr>
        <p:spPr>
          <a:xfrm>
            <a:off x="10086144" y="5226063"/>
            <a:ext cx="1160756" cy="3595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Students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C52899A-C4DF-55D8-143D-8E803C0797C5}"/>
                  </a:ext>
                </a:extLst>
              </p:cNvPr>
              <p:cNvSpPr txBox="1"/>
              <p:nvPr/>
            </p:nvSpPr>
            <p:spPr>
              <a:xfrm>
                <a:off x="8910407" y="3269690"/>
                <a:ext cx="471626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⋈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C52899A-C4DF-55D8-143D-8E803C0797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0407" y="3269690"/>
                <a:ext cx="471626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08B0AC9-A765-A2F4-36E7-23574F9F3B3D}"/>
                  </a:ext>
                </a:extLst>
              </p:cNvPr>
              <p:cNvSpPr txBox="1"/>
              <p:nvPr/>
            </p:nvSpPr>
            <p:spPr>
              <a:xfrm>
                <a:off x="9569575" y="4453706"/>
                <a:ext cx="471626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⋈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08B0AC9-A765-A2F4-36E7-23574F9F3B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9575" y="4453706"/>
                <a:ext cx="471626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D65CF1C-ED81-A6B3-4EF4-CCB7ACB80DF4}"/>
                  </a:ext>
                </a:extLst>
              </p:cNvPr>
              <p:cNvSpPr txBox="1"/>
              <p:nvPr/>
            </p:nvSpPr>
            <p:spPr>
              <a:xfrm>
                <a:off x="8035402" y="3801772"/>
                <a:ext cx="325144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D65CF1C-ED81-A6B3-4EF4-CCB7ACB80D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5402" y="3801772"/>
                <a:ext cx="325144" cy="584775"/>
              </a:xfrm>
              <a:prstGeom prst="rect">
                <a:avLst/>
              </a:prstGeom>
              <a:blipFill>
                <a:blip r:embed="rId4"/>
                <a:stretch>
                  <a:fillRect r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3D21716-9746-BE47-97E9-C09529249755}"/>
                  </a:ext>
                </a:extLst>
              </p:cNvPr>
              <p:cNvSpPr txBox="1"/>
              <p:nvPr/>
            </p:nvSpPr>
            <p:spPr>
              <a:xfrm>
                <a:off x="8910407" y="2633085"/>
                <a:ext cx="41836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3D21716-9746-BE47-97E9-C095292497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0407" y="2633085"/>
                <a:ext cx="418360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C56DF1C-39FF-64F9-6021-3154359AFA7F}"/>
              </a:ext>
            </a:extLst>
          </p:cNvPr>
          <p:cNvCxnSpPr>
            <a:cxnSpLocks/>
            <a:stCxn id="6" idx="0"/>
            <a:endCxn id="9" idx="1"/>
          </p:cNvCxnSpPr>
          <p:nvPr/>
        </p:nvCxnSpPr>
        <p:spPr>
          <a:xfrm flipV="1">
            <a:off x="8949987" y="4820279"/>
            <a:ext cx="619588" cy="4057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647273B-9C07-4460-3566-C6294EA76FC8}"/>
              </a:ext>
            </a:extLst>
          </p:cNvPr>
          <p:cNvCxnSpPr>
            <a:cxnSpLocks/>
            <a:stCxn id="7" idx="0"/>
            <a:endCxn id="9" idx="3"/>
          </p:cNvCxnSpPr>
          <p:nvPr/>
        </p:nvCxnSpPr>
        <p:spPr>
          <a:xfrm flipH="1" flipV="1">
            <a:off x="10041201" y="4820279"/>
            <a:ext cx="625321" cy="4057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18868AE-986D-250A-C3BC-A5342CC17F1A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8234411" y="4258233"/>
            <a:ext cx="0" cy="3080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10713B6-BAC8-575C-5FC4-CAE77C9F681B}"/>
              </a:ext>
            </a:extLst>
          </p:cNvPr>
          <p:cNvCxnSpPr>
            <a:cxnSpLocks/>
            <a:stCxn id="9" idx="0"/>
            <a:endCxn id="8" idx="3"/>
          </p:cNvCxnSpPr>
          <p:nvPr/>
        </p:nvCxnSpPr>
        <p:spPr>
          <a:xfrm flipH="1" flipV="1">
            <a:off x="9382033" y="3562078"/>
            <a:ext cx="423355" cy="8916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CBB60C4-2E19-3DED-5F11-AAEBE55E6164}"/>
              </a:ext>
            </a:extLst>
          </p:cNvPr>
          <p:cNvCxnSpPr/>
          <p:nvPr/>
        </p:nvCxnSpPr>
        <p:spPr>
          <a:xfrm flipV="1">
            <a:off x="9146220" y="3089918"/>
            <a:ext cx="0" cy="3142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434B052-FDCC-37C3-727A-1457D13C6163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8246431" y="3562078"/>
            <a:ext cx="663976" cy="4388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Speech Bubble: Oval 19">
            <a:extLst>
              <a:ext uri="{FF2B5EF4-FFF2-40B4-BE49-F238E27FC236}">
                <a16:creationId xmlns:a16="http://schemas.microsoft.com/office/drawing/2014/main" id="{29073EA4-E229-B366-0477-319E6178398F}"/>
              </a:ext>
            </a:extLst>
          </p:cNvPr>
          <p:cNvSpPr/>
          <p:nvPr/>
        </p:nvSpPr>
        <p:spPr>
          <a:xfrm flipH="1">
            <a:off x="6172202" y="1924051"/>
            <a:ext cx="2675044" cy="1626978"/>
          </a:xfrm>
          <a:prstGeom prst="wedgeEllipseCallout">
            <a:avLst>
              <a:gd name="adj1" fmla="val -25284"/>
              <a:gd name="adj2" fmla="val 7128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 way of knowing how many tuples satisfy the predicate</a:t>
            </a:r>
          </a:p>
        </p:txBody>
      </p:sp>
      <p:sp>
        <p:nvSpPr>
          <p:cNvPr id="21" name="Speech Bubble: Oval 20">
            <a:extLst>
              <a:ext uri="{FF2B5EF4-FFF2-40B4-BE49-F238E27FC236}">
                <a16:creationId xmlns:a16="http://schemas.microsoft.com/office/drawing/2014/main" id="{41031A8E-146E-EAE3-EC43-09F134CBFE11}"/>
              </a:ext>
            </a:extLst>
          </p:cNvPr>
          <p:cNvSpPr/>
          <p:nvPr/>
        </p:nvSpPr>
        <p:spPr>
          <a:xfrm>
            <a:off x="9347032" y="1590882"/>
            <a:ext cx="2416346" cy="1626978"/>
          </a:xfrm>
          <a:prstGeom prst="wedgeEllipseCallout">
            <a:avLst>
              <a:gd name="adj1" fmla="val -41331"/>
              <a:gd name="adj2" fmla="val 6015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The number of tuples can affect the algorithm choice</a:t>
            </a:r>
          </a:p>
        </p:txBody>
      </p:sp>
    </p:spTree>
    <p:extLst>
      <p:ext uri="{BB962C8B-B14F-4D97-AF65-F5344CB8AC3E}">
        <p14:creationId xmlns:p14="http://schemas.microsoft.com/office/powerpoint/2010/main" val="2907527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9BD54-BD84-D31E-D533-FDDBD2449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Parallelism &amp; concurrency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A0C59-9014-F0C8-A94B-2BCA25130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Modern architectures are parallel (and heterogeneous).</a:t>
            </a:r>
          </a:p>
          <a:p>
            <a:r>
              <a:rPr lang="en-US" dirty="0"/>
              <a:t>Performant DBMS implementations need to harness all available resources and provide horizontal and vertical scaling (depending on a use case).</a:t>
            </a:r>
          </a:p>
          <a:p>
            <a:r>
              <a:rPr lang="en-US" dirty="0"/>
              <a:t>Parallelism occurs at all levels in systems:</a:t>
            </a:r>
          </a:p>
          <a:p>
            <a:pPr lvl="1"/>
            <a:r>
              <a:rPr lang="en-US" dirty="0"/>
              <a:t>Vectorized instructions, aka SIMD (e.g., AVX)</a:t>
            </a:r>
          </a:p>
          <a:p>
            <a:pPr lvl="1"/>
            <a:r>
              <a:rPr lang="en-US" dirty="0"/>
              <a:t>Multi-threading &amp; multi-core systems</a:t>
            </a:r>
          </a:p>
          <a:p>
            <a:pPr lvl="1"/>
            <a:r>
              <a:rPr lang="en-US" dirty="0"/>
              <a:t>Multi-processing (OS)</a:t>
            </a:r>
          </a:p>
          <a:p>
            <a:pPr lvl="1"/>
            <a:r>
              <a:rPr lang="en-US" dirty="0"/>
              <a:t>Distributed (different flavors, slightly different assumptions, e.g., additional requirements for fault tolerance). Note: normally parallel &amp; distributed DB are defined as different things.</a:t>
            </a:r>
          </a:p>
          <a:p>
            <a:pPr lvl="1"/>
            <a:r>
              <a:rPr lang="en-US" dirty="0"/>
              <a:t>*Multiple physical storage devices, etc.</a:t>
            </a:r>
          </a:p>
          <a:p>
            <a:r>
              <a:rPr lang="en-US" dirty="0"/>
              <a:t>Concurrent access from multiple applications is performed against a single logical view of a database (no dependence on physical view).</a:t>
            </a:r>
          </a:p>
          <a:p>
            <a:r>
              <a:rPr lang="en-US" dirty="0"/>
              <a:t>Additional stages for query processing (a </a:t>
            </a:r>
            <a:r>
              <a:rPr lang="en-US" i="1" dirty="0"/>
              <a:t>scheduler </a:t>
            </a:r>
            <a:r>
              <a:rPr lang="en-US" dirty="0"/>
              <a:t>to route QEP fragments to appropriate processing nodes. </a:t>
            </a:r>
          </a:p>
        </p:txBody>
      </p:sp>
    </p:spTree>
    <p:extLst>
      <p:ext uri="{BB962C8B-B14F-4D97-AF65-F5344CB8AC3E}">
        <p14:creationId xmlns:p14="http://schemas.microsoft.com/office/powerpoint/2010/main" val="1566030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5D65B-9F63-43BE-9CC8-87AF61F01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Parallelism &amp; concurrency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9177A-0AB2-C862-E4A9-A9CE9030C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Parallel database architectures:</a:t>
            </a:r>
          </a:p>
          <a:p>
            <a:r>
              <a:rPr lang="en-US" b="1" dirty="0"/>
              <a:t>Share memory </a:t>
            </a:r>
            <a:r>
              <a:rPr lang="en-US" dirty="0"/>
              <a:t>– all nodes can directly access the same memory (unified address space)</a:t>
            </a:r>
          </a:p>
          <a:p>
            <a:r>
              <a:rPr lang="en-US" b="1" dirty="0"/>
              <a:t>Shared disk </a:t>
            </a:r>
            <a:r>
              <a:rPr lang="en-US" dirty="0"/>
              <a:t>(cluster) – all nodes have a set of common disks. Each node has its own memory and processor.</a:t>
            </a:r>
          </a:p>
          <a:p>
            <a:r>
              <a:rPr lang="en-US" b="1" dirty="0"/>
              <a:t>Shared nothing </a:t>
            </a:r>
            <a:r>
              <a:rPr lang="en-US" dirty="0"/>
              <a:t>– no resources are shared.</a:t>
            </a:r>
          </a:p>
          <a:p>
            <a:r>
              <a:rPr lang="en-US" b="1" dirty="0"/>
              <a:t>Hierarchical</a:t>
            </a:r>
            <a:r>
              <a:rPr lang="en-US" dirty="0"/>
              <a:t> – a hybrid architecture of the above three.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0448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7AD7D-B872-86F8-F343-531A5780D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Parallelism &amp; concurrency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64829-8916-3748-D0B8-0CD07502225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Two approaches to exploiting parallelism:</a:t>
            </a:r>
          </a:p>
          <a:p>
            <a:r>
              <a:rPr lang="en-US" b="1" dirty="0"/>
              <a:t>Intra-query (horizontal) parallelism </a:t>
            </a:r>
            <a:r>
              <a:rPr lang="en-US" dirty="0"/>
              <a:t>– parallel implementation of a single query. Multiple instances of an operator are executed concurrently over different sets of data (intra-operator) or concurrent independent (or pipelining) operator/pipeline execution (inter-operator).</a:t>
            </a:r>
          </a:p>
          <a:p>
            <a:r>
              <a:rPr lang="en-US" b="1" dirty="0"/>
              <a:t>Inter-query (vertical) parallelism</a:t>
            </a:r>
            <a:r>
              <a:rPr lang="en-US" dirty="0"/>
              <a:t> – multiple queries processed simultaneously. The DBMS resolves concurrent accesses to underlying data structures by providing concurrently-control mechanisms.</a:t>
            </a:r>
          </a:p>
          <a:p>
            <a:pPr marL="0" indent="0">
              <a:buNone/>
            </a:pPr>
            <a:r>
              <a:rPr lang="en-US" dirty="0"/>
              <a:t>Both are used in modern performant engines.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571719-E32D-BDF1-4718-BC0296A8861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Examples:</a:t>
            </a:r>
          </a:p>
          <a:p>
            <a:pPr marL="0" indent="0">
              <a:buNone/>
            </a:pPr>
            <a:r>
              <a:rPr lang="en-US" dirty="0"/>
              <a:t>Hash-partitioned GROUP BY query.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Hash values calculated for each tuple.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Buffers allocated for each bucket.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Partitioning splits the data into buckets.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Groups evaluated independently.</a:t>
            </a:r>
          </a:p>
          <a:p>
            <a:pPr marL="0" indent="0">
              <a:buNone/>
            </a:pPr>
            <a:r>
              <a:rPr lang="en-US" dirty="0"/>
              <a:t>Multiple users access the same database and request information about their accounts.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Dispatcher routes the queries to appropriate </a:t>
            </a:r>
            <a:r>
              <a:rPr lang="en-US" i="1" dirty="0"/>
              <a:t>workers.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Each worker computes the result independently. DBMS controls parallelism.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F0066F-8D48-DE9B-04F4-7B546F7B9878}"/>
              </a:ext>
            </a:extLst>
          </p:cNvPr>
          <p:cNvSpPr txBox="1"/>
          <p:nvPr/>
        </p:nvSpPr>
        <p:spPr>
          <a:xfrm>
            <a:off x="6019800" y="6138863"/>
            <a:ext cx="590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there are other partitioning strategies with pros/cons</a:t>
            </a:r>
          </a:p>
        </p:txBody>
      </p:sp>
    </p:spTree>
    <p:extLst>
      <p:ext uri="{BB962C8B-B14F-4D97-AF65-F5344CB8AC3E}">
        <p14:creationId xmlns:p14="http://schemas.microsoft.com/office/powerpoint/2010/main" val="37338105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00D4B-A4B4-9793-03B4-068E36AF5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rise of data analytics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959FE-4A26-4B89-DBBE-69323024D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/>
              <a:t>Online Transaction Processing (OLTP) </a:t>
            </a:r>
            <a:r>
              <a:rPr lang="en-US" dirty="0"/>
              <a:t>– large amount of small concurrently running queries. High temporal &amp; spatial locality.</a:t>
            </a:r>
          </a:p>
          <a:p>
            <a:pPr lvl="1"/>
            <a:r>
              <a:rPr lang="en-US" dirty="0"/>
              <a:t>Day-to-day business activities.</a:t>
            </a:r>
          </a:p>
          <a:p>
            <a:pPr lvl="1"/>
            <a:r>
              <a:rPr lang="en-US" dirty="0"/>
              <a:t>High-demand, strict requirements for latencies.</a:t>
            </a:r>
          </a:p>
          <a:p>
            <a:pPr lvl="1"/>
            <a:r>
              <a:rPr lang="en-US" dirty="0"/>
              <a:t>Traditional systems.</a:t>
            </a:r>
          </a:p>
          <a:p>
            <a:r>
              <a:rPr lang="en-US" b="1" dirty="0"/>
              <a:t>Online Analytical Processing (OLAP) </a:t>
            </a:r>
            <a:r>
              <a:rPr lang="en-US" dirty="0"/>
              <a:t>– smaller amount of long-running, usually read-only queries. Accessing large portions of the database.</a:t>
            </a:r>
          </a:p>
          <a:p>
            <a:pPr lvl="1"/>
            <a:r>
              <a:rPr lang="en-US" dirty="0"/>
              <a:t>Data analysis, pattern discovery, forecasting, etc. Anything aiding decision making.</a:t>
            </a:r>
          </a:p>
          <a:p>
            <a:pPr lvl="1"/>
            <a:r>
              <a:rPr lang="en-US" dirty="0"/>
              <a:t>Can be complex, non-standard, exploratory.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dirty="0"/>
              <a:t>Scenarios pose different (often contradictory!) optimization challenges.</a:t>
            </a:r>
          </a:p>
          <a:p>
            <a:pPr marL="0" indent="0" algn="ctr">
              <a:buNone/>
            </a:pPr>
            <a:r>
              <a:rPr lang="en-US" dirty="0"/>
              <a:t>Both are required for a modern business to operate.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246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FD08C-20C1-3326-3989-B2FBF6F9B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FBA22-FDE7-2794-C826-36E968765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Early systems – pre-relational-algebra &amp; problems</a:t>
            </a:r>
          </a:p>
          <a:p>
            <a:r>
              <a:rPr lang="en-US" dirty="0"/>
              <a:t>The relational algebra</a:t>
            </a:r>
          </a:p>
          <a:p>
            <a:r>
              <a:rPr lang="en-US" dirty="0"/>
              <a:t>Modern DBMS components and concepts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5308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FC404-41A0-F0BD-FBB0-D51DE34DC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Extract, Transform, Load (ETL)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36DBA-866E-4213-6030-92BDC14C4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ETL is a data integration process to organize data from multiple sources into a single consistent data set (e.g., data lake).</a:t>
            </a:r>
          </a:p>
          <a:p>
            <a:r>
              <a:rPr lang="en-US" dirty="0"/>
              <a:t>A generic analytical query includes ETL as an essential part. At a high-level, the steps are:</a:t>
            </a:r>
          </a:p>
          <a:p>
            <a:pPr lvl="1"/>
            <a:r>
              <a:rPr lang="en-US" dirty="0"/>
              <a:t>Data search – accessing multiple sources and systems, usually distributed (e.g., HDFS).</a:t>
            </a:r>
          </a:p>
          <a:p>
            <a:pPr lvl="1"/>
            <a:r>
              <a:rPr lang="en-US" dirty="0"/>
              <a:t>Data read – accessing the distributed and sharded physical storage over a network.</a:t>
            </a:r>
          </a:p>
          <a:p>
            <a:pPr lvl="1"/>
            <a:r>
              <a:rPr lang="en-US" dirty="0"/>
              <a:t>Data preprocessing – validation, cleaning, transformation.</a:t>
            </a:r>
          </a:p>
          <a:p>
            <a:pPr lvl="1"/>
            <a:r>
              <a:rPr lang="en-US" dirty="0"/>
              <a:t>Data analysis and report.</a:t>
            </a:r>
          </a:p>
        </p:txBody>
      </p:sp>
    </p:spTree>
    <p:extLst>
      <p:ext uri="{BB962C8B-B14F-4D97-AF65-F5344CB8AC3E}">
        <p14:creationId xmlns:p14="http://schemas.microsoft.com/office/powerpoint/2010/main" val="33429266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A40D7A-F0B1-70C7-0D9A-F572A2EAC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D541D1A-CC73-F54E-D9B0-267028D20C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593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0E5C8-2200-0BDB-6439-02F47D5FA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Great source of knowledge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0263137-F4F9-E159-9FB3-71EEDFF09208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838200" y="1825625"/>
            <a:ext cx="5257800" cy="2492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Database System Concepts</a:t>
            </a:r>
            <a:b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Seventh Edition</a:t>
            </a: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Avi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Silberschatz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Henry F. Korth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S. Sudarshan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Great course: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hlinkClick r:id="rId5"/>
              </a:rPr>
              <a:t>CMU 15-445/645</a:t>
            </a:r>
            <a:endParaRPr lang="en-US" altLang="en-US" sz="18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30" name="Picture 6" descr="Buy Database System Concepts |7th Edition Book Online at Low Prices in  India | Database System Concepts |7th Edition Reviews &amp; Ratings - Amazon.in">
            <a:extLst>
              <a:ext uri="{FF2B5EF4-FFF2-40B4-BE49-F238E27FC236}">
                <a16:creationId xmlns:a16="http://schemas.microsoft.com/office/drawing/2014/main" id="{BBC8BDD1-66D3-A667-09DA-2C2303482B44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9152" y="1825625"/>
            <a:ext cx="330769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2985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D2C3D-7A04-3020-F2E4-323DC44E7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DBMS –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8EA2B-6C02-1A0A-BB3B-E00FE478B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database</a:t>
            </a:r>
            <a:r>
              <a:rPr lang="en-US" dirty="0"/>
              <a:t> is a collection of data relevant to some organization/topic/etc.</a:t>
            </a:r>
          </a:p>
          <a:p>
            <a:pPr lvl="1"/>
            <a:r>
              <a:rPr lang="en-US" dirty="0"/>
              <a:t>Databases are ubiquitous and are the core part of most applications.</a:t>
            </a:r>
          </a:p>
          <a:p>
            <a:r>
              <a:rPr lang="en-US" dirty="0"/>
              <a:t>A </a:t>
            </a:r>
            <a:r>
              <a:rPr lang="en-US" b="1" dirty="0"/>
              <a:t>Database Management System (DBMS)</a:t>
            </a:r>
            <a:r>
              <a:rPr lang="en-US" dirty="0"/>
              <a:t> is a collection of interrelated data and a set of programs and tools that allow users to access and modify these data.</a:t>
            </a:r>
          </a:p>
          <a:p>
            <a:r>
              <a:rPr lang="en-US" dirty="0"/>
              <a:t>A DBMS supports data manipulation and administration according to some </a:t>
            </a:r>
            <a:r>
              <a:rPr lang="en-US" b="1" dirty="0"/>
              <a:t>data model</a:t>
            </a:r>
            <a:r>
              <a:rPr lang="en-US" dirty="0"/>
              <a:t>. A data model is a collection of concepts describing the data in a database.</a:t>
            </a:r>
          </a:p>
        </p:txBody>
      </p:sp>
    </p:spTree>
    <p:extLst>
      <p:ext uri="{BB962C8B-B14F-4D97-AF65-F5344CB8AC3E}">
        <p14:creationId xmlns:p14="http://schemas.microsoft.com/office/powerpoint/2010/main" val="2612693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32322-1501-49C0-8993-895992877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179B5-A74F-DBB5-6BB7-06699395D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Hierarchical</a:t>
            </a:r>
          </a:p>
          <a:p>
            <a:r>
              <a:rPr lang="en-US" dirty="0"/>
              <a:t>Network</a:t>
            </a:r>
          </a:p>
          <a:p>
            <a:r>
              <a:rPr lang="en-US" dirty="0"/>
              <a:t>Entity-Relationship (E-R)</a:t>
            </a:r>
          </a:p>
          <a:p>
            <a:r>
              <a:rPr lang="en-US" dirty="0"/>
              <a:t>Object (e.g., </a:t>
            </a:r>
            <a:r>
              <a:rPr lang="en-US" dirty="0" err="1"/>
              <a:t>json</a:t>
            </a:r>
            <a:r>
              <a:rPr lang="en-US" dirty="0"/>
              <a:t>)</a:t>
            </a:r>
          </a:p>
          <a:p>
            <a:r>
              <a:rPr lang="en-US" dirty="0"/>
              <a:t>Key-Value</a:t>
            </a:r>
          </a:p>
          <a:p>
            <a:r>
              <a:rPr lang="en-US" dirty="0"/>
              <a:t>Graph</a:t>
            </a:r>
          </a:p>
          <a:p>
            <a:r>
              <a:rPr lang="en-US" dirty="0"/>
              <a:t>Relational</a:t>
            </a:r>
          </a:p>
          <a:p>
            <a:r>
              <a:rPr lang="en-US" dirty="0"/>
              <a:t>Tensor</a:t>
            </a:r>
          </a:p>
          <a:p>
            <a:r>
              <a:rPr lang="en-US" dirty="0"/>
              <a:t>Etc. </a:t>
            </a:r>
          </a:p>
        </p:txBody>
      </p:sp>
    </p:spTree>
    <p:extLst>
      <p:ext uri="{BB962C8B-B14F-4D97-AF65-F5344CB8AC3E}">
        <p14:creationId xmlns:p14="http://schemas.microsoft.com/office/powerpoint/2010/main" val="2312687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A9FE4-E396-0ACD-00B7-D81E47EA6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Databases: requirements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12978B-6E5B-BEC3-CB61-AEFA6FC10A9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What if?</a:t>
            </a:r>
          </a:p>
          <a:p>
            <a:pPr lvl="1"/>
            <a:r>
              <a:rPr lang="en-US" dirty="0"/>
              <a:t>Multiple users try to access and modify the data at the same time.</a:t>
            </a:r>
          </a:p>
          <a:p>
            <a:pPr lvl="1"/>
            <a:r>
              <a:rPr lang="en-US" dirty="0"/>
              <a:t>Type of field changes. The number of attributes changes.</a:t>
            </a:r>
          </a:p>
          <a:p>
            <a:pPr lvl="1"/>
            <a:r>
              <a:rPr lang="en-US" dirty="0"/>
              <a:t>Students can now attend multiple courses.</a:t>
            </a:r>
            <a:endParaRPr lang="ru-RU" dirty="0"/>
          </a:p>
          <a:p>
            <a:pPr lvl="1"/>
            <a:r>
              <a:rPr lang="en-US" dirty="0"/>
              <a:t>A user adds an invalid record, e.g., a non-unique ID or more attributes than expected.</a:t>
            </a:r>
          </a:p>
          <a:p>
            <a:pPr lvl="1"/>
            <a:r>
              <a:rPr lang="en-US" dirty="0"/>
              <a:t>We need a new application that uses the same database.</a:t>
            </a:r>
          </a:p>
          <a:p>
            <a:pPr lvl="1"/>
            <a:r>
              <a:rPr lang="en-US" dirty="0"/>
              <a:t>The application is running on a different machine.</a:t>
            </a:r>
          </a:p>
          <a:p>
            <a:pPr lvl="1"/>
            <a:r>
              <a:rPr lang="en-US" dirty="0"/>
              <a:t>The physical disk dies.</a:t>
            </a:r>
          </a:p>
          <a:p>
            <a:pPr lvl="1"/>
            <a:r>
              <a:rPr lang="en-US" dirty="0"/>
              <a:t>Data does not fit on a single machine.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A833DC-16A1-746F-4A71-52A06960742F}"/>
              </a:ext>
            </a:extLst>
          </p:cNvPr>
          <p:cNvSpPr txBox="1"/>
          <p:nvPr/>
        </p:nvSpPr>
        <p:spPr>
          <a:xfrm>
            <a:off x="6172200" y="1771515"/>
            <a:ext cx="38218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u="sng" dirty="0"/>
              <a:t>students.csv</a:t>
            </a:r>
          </a:p>
          <a:p>
            <a:pPr marL="0" indent="0">
              <a:buNone/>
            </a:pPr>
            <a:r>
              <a:rPr lang="en-US" dirty="0" err="1"/>
              <a:t>student_id,name,age,enrolled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1,Alice,20,”Operating Systems”</a:t>
            </a:r>
          </a:p>
          <a:p>
            <a:pPr marL="0" indent="0">
              <a:buNone/>
            </a:pPr>
            <a:r>
              <a:rPr lang="en-US" dirty="0"/>
              <a:t>2,Bob,22,”Operating Systems”</a:t>
            </a:r>
          </a:p>
          <a:p>
            <a:pPr marL="0" indent="0">
              <a:buNone/>
            </a:pPr>
            <a:r>
              <a:rPr lang="en-US" dirty="0"/>
              <a:t>3,Charlie,21,”DBMSes”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ADCCAE-FD66-D8F0-C5D8-24E20F33D58D}"/>
              </a:ext>
            </a:extLst>
          </p:cNvPr>
          <p:cNvSpPr txBox="1"/>
          <p:nvPr/>
        </p:nvSpPr>
        <p:spPr>
          <a:xfrm>
            <a:off x="6172200" y="3539825"/>
            <a:ext cx="527999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i="1" dirty="0"/>
              <a:t>An example query implementation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OPEN student.csv AS students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RESULT ← []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FOR EACH row IN students DO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FIELDS ← SPLIT(row, ",") // Parse CSV row into fields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course ← TRIM(FIELDS[3]) // Extract and clean </a:t>
            </a:r>
            <a:r>
              <a:rPr lang="en-US" dirty="0" err="1">
                <a:latin typeface="Consolas" panose="020B0609020204030204" pitchFamily="49" charset="0"/>
              </a:rPr>
              <a:t>course_name</a:t>
            </a:r>
            <a:r>
              <a:rPr lang="en-US" dirty="0"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IF course = "Database Systems" THEN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APPEND FIELDS[1] TO RESULT // Add student name</a:t>
            </a:r>
          </a:p>
        </p:txBody>
      </p:sp>
    </p:spTree>
    <p:extLst>
      <p:ext uri="{BB962C8B-B14F-4D97-AF65-F5344CB8AC3E}">
        <p14:creationId xmlns:p14="http://schemas.microsoft.com/office/powerpoint/2010/main" val="1812761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4" name="Picture 12" descr="IBM confirms new Z-series mainframe due later this year - DCD">
            <a:extLst>
              <a:ext uri="{FF2B5EF4-FFF2-40B4-BE49-F238E27FC236}">
                <a16:creationId xmlns:a16="http://schemas.microsoft.com/office/drawing/2014/main" id="{6DE175A9-EF6D-5460-6665-098F5B76C1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8974" y="4218435"/>
            <a:ext cx="2628572" cy="1380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ADC08E2-C77C-4305-D20F-DA569A0CC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days of data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E1277-F089-E885-FE99-6EF27BC98E2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Hardware outlook:</a:t>
            </a:r>
          </a:p>
          <a:p>
            <a:r>
              <a:rPr lang="en-US" dirty="0"/>
              <a:t>1950s and early 1960s – magnetic tapes for storage with sequential access</a:t>
            </a:r>
          </a:p>
          <a:p>
            <a:r>
              <a:rPr lang="en-US" dirty="0"/>
              <a:t>Late 1960s – emerging hard disks allow direct access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Systems outlook:</a:t>
            </a:r>
          </a:p>
          <a:p>
            <a:r>
              <a:rPr lang="en-US" dirty="0"/>
              <a:t>Ran on mainframes</a:t>
            </a:r>
            <a:endParaRPr lang="en-US" i="1" dirty="0"/>
          </a:p>
          <a:p>
            <a:r>
              <a:rPr lang="en-US" i="1" dirty="0"/>
              <a:t>Network</a:t>
            </a:r>
            <a:r>
              <a:rPr lang="en-US" dirty="0"/>
              <a:t> and </a:t>
            </a:r>
            <a:r>
              <a:rPr lang="en-US" i="1" dirty="0"/>
              <a:t>hierarchical</a:t>
            </a:r>
            <a:r>
              <a:rPr lang="en-US" dirty="0"/>
              <a:t> data models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0807101-22C1-DF34-7C63-AE600BFE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239281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Trends:</a:t>
            </a:r>
          </a:p>
          <a:p>
            <a:r>
              <a:rPr lang="en-US" dirty="0"/>
              <a:t>Significant data volume and complexity growth</a:t>
            </a:r>
          </a:p>
          <a:p>
            <a:r>
              <a:rPr lang="en-US" dirty="0"/>
              <a:t>High mainframe operating cost</a:t>
            </a:r>
          </a:p>
          <a:p>
            <a:r>
              <a:rPr lang="en-US" dirty="0"/>
              <a:t>No data </a:t>
            </a:r>
            <a:r>
              <a:rPr lang="en-US" dirty="0" err="1"/>
              <a:t>sequentiality</a:t>
            </a:r>
            <a:r>
              <a:rPr lang="en-US" dirty="0"/>
              <a:t> on disks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E6F4D4-036E-D3C7-9DC4-DD5A262A2F07}"/>
              </a:ext>
            </a:extLst>
          </p:cNvPr>
          <p:cNvSpPr txBox="1"/>
          <p:nvPr/>
        </p:nvSpPr>
        <p:spPr>
          <a:xfrm>
            <a:off x="6702251" y="5734248"/>
            <a:ext cx="2313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IBM System/360, 1964</a:t>
            </a:r>
            <a:endParaRPr 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47D655-F07C-B3DF-8E4D-958622070F1B}"/>
              </a:ext>
            </a:extLst>
          </p:cNvPr>
          <p:cNvSpPr txBox="1"/>
          <p:nvPr/>
        </p:nvSpPr>
        <p:spPr>
          <a:xfrm>
            <a:off x="9016135" y="5730379"/>
            <a:ext cx="14854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IBM z17, 2024</a:t>
            </a:r>
            <a:endParaRPr lang="en-US" sz="1400" dirty="0"/>
          </a:p>
        </p:txBody>
      </p:sp>
      <p:pic>
        <p:nvPicPr>
          <p:cNvPr id="3086" name="Picture 14">
            <a:extLst>
              <a:ext uri="{FF2B5EF4-FFF2-40B4-BE49-F238E27FC236}">
                <a16:creationId xmlns:a16="http://schemas.microsoft.com/office/drawing/2014/main" id="{B4F2EFF1-2474-A31D-AC6B-58458FDEEF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4339" y="4272637"/>
            <a:ext cx="1696628" cy="1272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2033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F7F59-4C59-4B41-763B-61A930D6A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days of data management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AD763D-3509-50B5-CAAF-DC8635D2F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database consists of a collection of </a:t>
            </a:r>
            <a:r>
              <a:rPr lang="en-US" i="1" dirty="0"/>
              <a:t>records</a:t>
            </a:r>
            <a:r>
              <a:rPr lang="en-US" dirty="0"/>
              <a:t> that are connected through </a:t>
            </a:r>
            <a:r>
              <a:rPr lang="en-US" i="1" dirty="0"/>
              <a:t>links </a:t>
            </a:r>
            <a:r>
              <a:rPr lang="en-US" dirty="0"/>
              <a:t>(hierarchical or network data model).</a:t>
            </a:r>
          </a:p>
          <a:p>
            <a:r>
              <a:rPr lang="en-US" dirty="0"/>
              <a:t>Tight coupling with underlying physical data layout.</a:t>
            </a:r>
          </a:p>
          <a:p>
            <a:pPr lvl="1"/>
            <a:r>
              <a:rPr lang="en-US" dirty="0"/>
              <a:t>Developing an access algorithm requires the knowledge of the physical layout.</a:t>
            </a:r>
          </a:p>
          <a:p>
            <a:pPr lvl="1"/>
            <a:r>
              <a:rPr lang="en-US" dirty="0"/>
              <a:t>New applications may require a complete rewrite.</a:t>
            </a:r>
          </a:p>
          <a:p>
            <a:pPr lvl="1"/>
            <a:r>
              <a:rPr lang="en-US" dirty="0"/>
              <a:t>No standard – increased adoption &amp; maintenance complexity.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90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46c98d88-e344-4ed4-8496-4ed7712e255d}" enabled="0" method="" siteId="{46c98d88-e344-4ed4-8496-4ed7712e255d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5097</TotalTime>
  <Words>2821</Words>
  <Application>Microsoft Office PowerPoint</Application>
  <PresentationFormat>Widescreen</PresentationFormat>
  <Paragraphs>383</Paragraphs>
  <Slides>31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Aptos</vt:lpstr>
      <vt:lpstr>Aptos Display</vt:lpstr>
      <vt:lpstr>Arial</vt:lpstr>
      <vt:lpstr>Cambria Math</vt:lpstr>
      <vt:lpstr>Consolas</vt:lpstr>
      <vt:lpstr>Lucida Console</vt:lpstr>
      <vt:lpstr>Times New Roman</vt:lpstr>
      <vt:lpstr>Office Theme</vt:lpstr>
      <vt:lpstr>Principles of the Software Design</vt:lpstr>
      <vt:lpstr>Lecture 8</vt:lpstr>
      <vt:lpstr>Agenda</vt:lpstr>
      <vt:lpstr>Great source of knowledge</vt:lpstr>
      <vt:lpstr>DBMS – definition</vt:lpstr>
      <vt:lpstr>Data models</vt:lpstr>
      <vt:lpstr>Databases: requirements</vt:lpstr>
      <vt:lpstr>Early days of data management</vt:lpstr>
      <vt:lpstr>Early days of data management</vt:lpstr>
      <vt:lpstr>Relational algebra</vt:lpstr>
      <vt:lpstr>Relational algebra</vt:lpstr>
      <vt:lpstr>Relational algebra</vt:lpstr>
      <vt:lpstr>Query example</vt:lpstr>
      <vt:lpstr>Relational databases</vt:lpstr>
      <vt:lpstr>SQL</vt:lpstr>
      <vt:lpstr>Query processing</vt:lpstr>
      <vt:lpstr>Query processing</vt:lpstr>
      <vt:lpstr>Query processing</vt:lpstr>
      <vt:lpstr>Query processing</vt:lpstr>
      <vt:lpstr>Query processing</vt:lpstr>
      <vt:lpstr>Query processing</vt:lpstr>
      <vt:lpstr>Query processing model</vt:lpstr>
      <vt:lpstr>Query evaluation optimizations</vt:lpstr>
      <vt:lpstr>Query optimization</vt:lpstr>
      <vt:lpstr>Cost modeling</vt:lpstr>
      <vt:lpstr>Parallelism &amp; concurrency</vt:lpstr>
      <vt:lpstr>Parallelism &amp; concurrency</vt:lpstr>
      <vt:lpstr>Parallelism &amp; concurrency</vt:lpstr>
      <vt:lpstr>The rise of data analytics</vt:lpstr>
      <vt:lpstr>Extract, Transform, Load (ETL)</vt:lpstr>
      <vt:lpstr>BACKUP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Kurapov, Petr A</dc:creator>
  <cp:lastModifiedBy>Kurapov, Petr A</cp:lastModifiedBy>
  <cp:revision>1</cp:revision>
  <dcterms:created xsi:type="dcterms:W3CDTF">2025-02-04T10:11:22Z</dcterms:created>
  <dcterms:modified xsi:type="dcterms:W3CDTF">2025-02-09T16:27:35Z</dcterms:modified>
</cp:coreProperties>
</file>