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9"/>
  </p:notesMasterIdLst>
  <p:sldIdLst>
    <p:sldId id="268" r:id="rId3"/>
    <p:sldId id="298" r:id="rId4"/>
    <p:sldId id="299" r:id="rId5"/>
    <p:sldId id="301" r:id="rId6"/>
    <p:sldId id="304" r:id="rId7"/>
    <p:sldId id="308" r:id="rId8"/>
    <p:sldId id="313" r:id="rId9"/>
    <p:sldId id="300" r:id="rId10"/>
    <p:sldId id="303" r:id="rId11"/>
    <p:sldId id="302" r:id="rId12"/>
    <p:sldId id="306" r:id="rId13"/>
    <p:sldId id="309" r:id="rId14"/>
    <p:sldId id="310" r:id="rId15"/>
    <p:sldId id="307" r:id="rId16"/>
    <p:sldId id="311" r:id="rId17"/>
    <p:sldId id="273" r:id="rId18"/>
    <p:sldId id="276" r:id="rId19"/>
    <p:sldId id="277" r:id="rId20"/>
    <p:sldId id="278" r:id="rId21"/>
    <p:sldId id="279" r:id="rId22"/>
    <p:sldId id="314" r:id="rId23"/>
    <p:sldId id="315" r:id="rId24"/>
    <p:sldId id="316" r:id="rId25"/>
    <p:sldId id="321" r:id="rId26"/>
    <p:sldId id="317" r:id="rId27"/>
    <p:sldId id="319" r:id="rId28"/>
    <p:sldId id="320" r:id="rId29"/>
    <p:sldId id="325" r:id="rId30"/>
    <p:sldId id="318" r:id="rId31"/>
    <p:sldId id="327" r:id="rId32"/>
    <p:sldId id="323" r:id="rId33"/>
    <p:sldId id="328" r:id="rId34"/>
    <p:sldId id="322" r:id="rId35"/>
    <p:sldId id="324" r:id="rId36"/>
    <p:sldId id="326" r:id="rId37"/>
    <p:sldId id="31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F62EA-83EF-43A7-B82D-213DF821BB50}" v="508" dt="2025-02-10T16:09:18.794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55" autoAdjust="0"/>
  </p:normalViewPr>
  <p:slideViewPr>
    <p:cSldViewPr snapToGrid="0">
      <p:cViewPr varScale="1">
        <p:scale>
          <a:sx n="215" d="100"/>
          <a:sy n="215" d="100"/>
        </p:scale>
        <p:origin x="155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apov, Petr A" userId="4f72f5bd-7121-44c3-86b2-1c510f75006f" providerId="ADAL" clId="{D50F62EA-83EF-43A7-B82D-213DF821BB50}"/>
    <pc:docChg chg="undo redo custSel addSld delSld modSld sldOrd">
      <pc:chgData name="Kurapov, Petr A" userId="4f72f5bd-7121-44c3-86b2-1c510f75006f" providerId="ADAL" clId="{D50F62EA-83EF-43A7-B82D-213DF821BB50}" dt="2025-02-13T15:35:18.256" v="17488" actId="47"/>
      <pc:docMkLst>
        <pc:docMk/>
      </pc:docMkLst>
      <pc:sldChg chg="modSp add del mod">
        <pc:chgData name="Kurapov, Petr A" userId="4f72f5bd-7121-44c3-86b2-1c510f75006f" providerId="ADAL" clId="{D50F62EA-83EF-43A7-B82D-213DF821BB50}" dt="2025-02-10T16:07:59.458" v="17450" actId="2696"/>
        <pc:sldMkLst>
          <pc:docMk/>
          <pc:sldMk cId="3189269344" sldId="273"/>
        </pc:sldMkLst>
      </pc:sldChg>
      <pc:sldChg chg="delSp modSp add mod">
        <pc:chgData name="Kurapov, Petr A" userId="4f72f5bd-7121-44c3-86b2-1c510f75006f" providerId="ADAL" clId="{D50F62EA-83EF-43A7-B82D-213DF821BB50}" dt="2025-02-10T16:09:41.075" v="17487" actId="478"/>
        <pc:sldMkLst>
          <pc:docMk/>
          <pc:sldMk cId="3434663707" sldId="273"/>
        </pc:sldMkLst>
        <pc:spChg chg="mod">
          <ac:chgData name="Kurapov, Petr A" userId="4f72f5bd-7121-44c3-86b2-1c510f75006f" providerId="ADAL" clId="{D50F62EA-83EF-43A7-B82D-213DF821BB50}" dt="2025-02-10T16:08:19.677" v="17475" actId="20577"/>
          <ac:spMkLst>
            <pc:docMk/>
            <pc:sldMk cId="3434663707" sldId="273"/>
            <ac:spMk id="2" creationId="{81B8D5E6-1796-4CBC-A7FF-CD7E0D8BE00B}"/>
          </ac:spMkLst>
        </pc:spChg>
      </pc:sldChg>
      <pc:sldChg chg="add del">
        <pc:chgData name="Kurapov, Petr A" userId="4f72f5bd-7121-44c3-86b2-1c510f75006f" providerId="ADAL" clId="{D50F62EA-83EF-43A7-B82D-213DF821BB50}" dt="2025-02-10T16:09:10.696" v="17480" actId="47"/>
        <pc:sldMkLst>
          <pc:docMk/>
          <pc:sldMk cId="423823669" sldId="274"/>
        </pc:sldMkLst>
      </pc:sldChg>
      <pc:sldChg chg="modSp add del mod">
        <pc:chgData name="Kurapov, Petr A" userId="4f72f5bd-7121-44c3-86b2-1c510f75006f" providerId="ADAL" clId="{D50F62EA-83EF-43A7-B82D-213DF821BB50}" dt="2025-02-10T16:07:59.458" v="17450" actId="2696"/>
        <pc:sldMkLst>
          <pc:docMk/>
          <pc:sldMk cId="814794284" sldId="276"/>
        </pc:sldMkLst>
      </pc:sldChg>
      <pc:sldChg chg="delSp modSp add mod">
        <pc:chgData name="Kurapov, Petr A" userId="4f72f5bd-7121-44c3-86b2-1c510f75006f" providerId="ADAL" clId="{D50F62EA-83EF-43A7-B82D-213DF821BB50}" dt="2025-02-10T16:09:37.433" v="17486" actId="478"/>
        <pc:sldMkLst>
          <pc:docMk/>
          <pc:sldMk cId="2405043301" sldId="276"/>
        </pc:sldMkLst>
        <pc:spChg chg="mod">
          <ac:chgData name="Kurapov, Petr A" userId="4f72f5bd-7121-44c3-86b2-1c510f75006f" providerId="ADAL" clId="{D50F62EA-83EF-43A7-B82D-213DF821BB50}" dt="2025-02-10T16:08:26.857" v="17476"/>
          <ac:spMkLst>
            <pc:docMk/>
            <pc:sldMk cId="2405043301" sldId="276"/>
            <ac:spMk id="2" creationId="{81B8D5E6-1796-4CBC-A7FF-CD7E0D8BE00B}"/>
          </ac:spMkLst>
        </pc:spChg>
      </pc:sldChg>
      <pc:sldChg chg="add del">
        <pc:chgData name="Kurapov, Petr A" userId="4f72f5bd-7121-44c3-86b2-1c510f75006f" providerId="ADAL" clId="{D50F62EA-83EF-43A7-B82D-213DF821BB50}" dt="2025-02-10T16:07:59.458" v="17450" actId="2696"/>
        <pc:sldMkLst>
          <pc:docMk/>
          <pc:sldMk cId="208399368" sldId="277"/>
        </pc:sldMkLst>
      </pc:sldChg>
      <pc:sldChg chg="delSp modSp add mod">
        <pc:chgData name="Kurapov, Petr A" userId="4f72f5bd-7121-44c3-86b2-1c510f75006f" providerId="ADAL" clId="{D50F62EA-83EF-43A7-B82D-213DF821BB50}" dt="2025-02-10T16:09:33.081" v="17485" actId="478"/>
        <pc:sldMkLst>
          <pc:docMk/>
          <pc:sldMk cId="1595083590" sldId="277"/>
        </pc:sldMkLst>
        <pc:spChg chg="mod">
          <ac:chgData name="Kurapov, Petr A" userId="4f72f5bd-7121-44c3-86b2-1c510f75006f" providerId="ADAL" clId="{D50F62EA-83EF-43A7-B82D-213DF821BB50}" dt="2025-02-10T16:08:28.644" v="17477"/>
          <ac:spMkLst>
            <pc:docMk/>
            <pc:sldMk cId="1595083590" sldId="277"/>
            <ac:spMk id="2" creationId="{81B8D5E6-1796-4CBC-A7FF-CD7E0D8BE00B}"/>
          </ac:spMkLst>
        </pc:spChg>
      </pc:sldChg>
      <pc:sldChg chg="add del">
        <pc:chgData name="Kurapov, Petr A" userId="4f72f5bd-7121-44c3-86b2-1c510f75006f" providerId="ADAL" clId="{D50F62EA-83EF-43A7-B82D-213DF821BB50}" dt="2025-02-10T16:07:59.458" v="17450" actId="2696"/>
        <pc:sldMkLst>
          <pc:docMk/>
          <pc:sldMk cId="272198517" sldId="278"/>
        </pc:sldMkLst>
      </pc:sldChg>
      <pc:sldChg chg="delSp modSp add mod">
        <pc:chgData name="Kurapov, Petr A" userId="4f72f5bd-7121-44c3-86b2-1c510f75006f" providerId="ADAL" clId="{D50F62EA-83EF-43A7-B82D-213DF821BB50}" dt="2025-02-10T16:09:28.251" v="17484" actId="478"/>
        <pc:sldMkLst>
          <pc:docMk/>
          <pc:sldMk cId="1186756187" sldId="278"/>
        </pc:sldMkLst>
        <pc:spChg chg="mod">
          <ac:chgData name="Kurapov, Petr A" userId="4f72f5bd-7121-44c3-86b2-1c510f75006f" providerId="ADAL" clId="{D50F62EA-83EF-43A7-B82D-213DF821BB50}" dt="2025-02-10T16:08:31.243" v="17478"/>
          <ac:spMkLst>
            <pc:docMk/>
            <pc:sldMk cId="1186756187" sldId="278"/>
            <ac:spMk id="2" creationId="{81B8D5E6-1796-4CBC-A7FF-CD7E0D8BE00B}"/>
          </ac:spMkLst>
        </pc:spChg>
      </pc:sldChg>
      <pc:sldChg chg="delSp add mod">
        <pc:chgData name="Kurapov, Petr A" userId="4f72f5bd-7121-44c3-86b2-1c510f75006f" providerId="ADAL" clId="{D50F62EA-83EF-43A7-B82D-213DF821BB50}" dt="2025-02-10T16:09:24.868" v="17483" actId="478"/>
        <pc:sldMkLst>
          <pc:docMk/>
          <pc:sldMk cId="329803256" sldId="279"/>
        </pc:sldMkLst>
      </pc:sldChg>
      <pc:sldChg chg="addSp modSp add del">
        <pc:chgData name="Kurapov, Petr A" userId="4f72f5bd-7121-44c3-86b2-1c510f75006f" providerId="ADAL" clId="{D50F62EA-83EF-43A7-B82D-213DF821BB50}" dt="2025-02-10T16:09:13.360" v="17481" actId="2696"/>
        <pc:sldMkLst>
          <pc:docMk/>
          <pc:sldMk cId="772987450" sldId="279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870474486" sldId="280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093669677" sldId="281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78899630" sldId="282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085825128" sldId="283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74880584" sldId="284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1967494727" sldId="285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917592760" sldId="286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403173656" sldId="287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442498981" sldId="288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4163683576" sldId="289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98208875" sldId="290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1569091328" sldId="291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619183447" sldId="292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4088548919" sldId="293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779279239" sldId="294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4192504018" sldId="295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358773774" sldId="296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4060551064" sldId="297"/>
        </pc:sldMkLst>
      </pc:sldChg>
      <pc:sldChg chg="modSp mod">
        <pc:chgData name="Kurapov, Petr A" userId="4f72f5bd-7121-44c3-86b2-1c510f75006f" providerId="ADAL" clId="{D50F62EA-83EF-43A7-B82D-213DF821BB50}" dt="2025-02-04T12:07:35.742" v="19" actId="20577"/>
        <pc:sldMkLst>
          <pc:docMk/>
          <pc:sldMk cId="2244662498" sldId="298"/>
        </pc:sldMkLst>
        <pc:spChg chg="mod">
          <ac:chgData name="Kurapov, Petr A" userId="4f72f5bd-7121-44c3-86b2-1c510f75006f" providerId="ADAL" clId="{D50F62EA-83EF-43A7-B82D-213DF821BB50}" dt="2025-02-04T12:07:35.742" v="19" actId="20577"/>
          <ac:spMkLst>
            <pc:docMk/>
            <pc:sldMk cId="2244662498" sldId="298"/>
            <ac:spMk id="5" creationId="{5489B600-294E-65DF-EEDA-56F1669FF1E4}"/>
          </ac:spMkLst>
        </pc:spChg>
      </pc:sldChg>
      <pc:sldChg chg="modSp new mod">
        <pc:chgData name="Kurapov, Petr A" userId="4f72f5bd-7121-44c3-86b2-1c510f75006f" providerId="ADAL" clId="{D50F62EA-83EF-43A7-B82D-213DF821BB50}" dt="2025-02-09T15:06:38.074" v="13778" actId="20577"/>
        <pc:sldMkLst>
          <pc:docMk/>
          <pc:sldMk cId="3748530886" sldId="299"/>
        </pc:sldMkLst>
        <pc:spChg chg="mod">
          <ac:chgData name="Kurapov, Petr A" userId="4f72f5bd-7121-44c3-86b2-1c510f75006f" providerId="ADAL" clId="{D50F62EA-83EF-43A7-B82D-213DF821BB50}" dt="2025-02-04T12:07:42.250" v="26" actId="20577"/>
          <ac:spMkLst>
            <pc:docMk/>
            <pc:sldMk cId="3748530886" sldId="299"/>
            <ac:spMk id="2" creationId="{4B6FD08C-20C1-3326-3989-B2FBF6F9BE02}"/>
          </ac:spMkLst>
        </pc:spChg>
        <pc:spChg chg="mod">
          <ac:chgData name="Kurapov, Petr A" userId="4f72f5bd-7121-44c3-86b2-1c510f75006f" providerId="ADAL" clId="{D50F62EA-83EF-43A7-B82D-213DF821BB50}" dt="2025-02-09T15:06:38.074" v="13778" actId="20577"/>
          <ac:spMkLst>
            <pc:docMk/>
            <pc:sldMk cId="3748530886" sldId="299"/>
            <ac:spMk id="3" creationId="{FD1FBA22-FDE7-2794-C826-36E968765B4D}"/>
          </ac:spMkLst>
        </pc:spChg>
      </pc:sldChg>
      <pc:sldChg chg="addSp delSp modSp new mod modClrScheme chgLayout modNotesTx">
        <pc:chgData name="Kurapov, Petr A" userId="4f72f5bd-7121-44c3-86b2-1c510f75006f" providerId="ADAL" clId="{D50F62EA-83EF-43A7-B82D-213DF821BB50}" dt="2025-02-07T15:04:57.349" v="5715" actId="20577"/>
        <pc:sldMkLst>
          <pc:docMk/>
          <pc:sldMk cId="4222033107" sldId="300"/>
        </pc:sldMkLst>
        <pc:spChg chg="mod ord">
          <ac:chgData name="Kurapov, Petr A" userId="4f72f5bd-7121-44c3-86b2-1c510f75006f" providerId="ADAL" clId="{D50F62EA-83EF-43A7-B82D-213DF821BB50}" dt="2025-02-04T13:09:01.828" v="1083" actId="700"/>
          <ac:spMkLst>
            <pc:docMk/>
            <pc:sldMk cId="4222033107" sldId="300"/>
            <ac:spMk id="2" creationId="{BADC08E2-C77C-4305-D20F-DA569A0CC987}"/>
          </ac:spMkLst>
        </pc:spChg>
        <pc:spChg chg="mod ord">
          <ac:chgData name="Kurapov, Petr A" userId="4f72f5bd-7121-44c3-86b2-1c510f75006f" providerId="ADAL" clId="{D50F62EA-83EF-43A7-B82D-213DF821BB50}" dt="2025-02-07T15:04:57.349" v="5715" actId="20577"/>
          <ac:spMkLst>
            <pc:docMk/>
            <pc:sldMk cId="4222033107" sldId="300"/>
            <ac:spMk id="3" creationId="{C46E1277-F089-E885-FE99-6EF27BC98E25}"/>
          </ac:spMkLst>
        </pc:spChg>
        <pc:spChg chg="add mod">
          <ac:chgData name="Kurapov, Petr A" userId="4f72f5bd-7121-44c3-86b2-1c510f75006f" providerId="ADAL" clId="{D50F62EA-83EF-43A7-B82D-213DF821BB50}" dt="2025-02-04T13:09:54.994" v="1101" actId="1076"/>
          <ac:spMkLst>
            <pc:docMk/>
            <pc:sldMk cId="4222033107" sldId="300"/>
            <ac:spMk id="5" creationId="{DEE6F4D4-036E-D3C7-9DC4-DD5A262A2F07}"/>
          </ac:spMkLst>
        </pc:spChg>
        <pc:spChg chg="add mod">
          <ac:chgData name="Kurapov, Petr A" userId="4f72f5bd-7121-44c3-86b2-1c510f75006f" providerId="ADAL" clId="{D50F62EA-83EF-43A7-B82D-213DF821BB50}" dt="2025-02-04T13:09:54.994" v="1101" actId="1076"/>
          <ac:spMkLst>
            <pc:docMk/>
            <pc:sldMk cId="4222033107" sldId="300"/>
            <ac:spMk id="6" creationId="{D947D655-F07C-B3DF-8E4D-958622070F1B}"/>
          </ac:spMkLst>
        </pc:spChg>
        <pc:spChg chg="add mod ord">
          <ac:chgData name="Kurapov, Petr A" userId="4f72f5bd-7121-44c3-86b2-1c510f75006f" providerId="ADAL" clId="{D50F62EA-83EF-43A7-B82D-213DF821BB50}" dt="2025-02-07T15:04:46.933" v="5709" actId="27636"/>
          <ac:spMkLst>
            <pc:docMk/>
            <pc:sldMk cId="4222033107" sldId="300"/>
            <ac:spMk id="7" creationId="{C0807101-22C1-DF34-7C63-AE600BFEC234}"/>
          </ac:spMkLst>
        </pc:spChg>
        <pc:picChg chg="add mod">
          <ac:chgData name="Kurapov, Petr A" userId="4f72f5bd-7121-44c3-86b2-1c510f75006f" providerId="ADAL" clId="{D50F62EA-83EF-43A7-B82D-213DF821BB50}" dt="2025-02-04T13:09:54.994" v="1101" actId="1076"/>
          <ac:picMkLst>
            <pc:docMk/>
            <pc:sldMk cId="4222033107" sldId="300"/>
            <ac:picMk id="3084" creationId="{6DE175A9-EF6D-5460-6665-098F5B76C194}"/>
          </ac:picMkLst>
        </pc:picChg>
        <pc:picChg chg="add mod">
          <ac:chgData name="Kurapov, Petr A" userId="4f72f5bd-7121-44c3-86b2-1c510f75006f" providerId="ADAL" clId="{D50F62EA-83EF-43A7-B82D-213DF821BB50}" dt="2025-02-04T13:09:54.994" v="1101" actId="1076"/>
          <ac:picMkLst>
            <pc:docMk/>
            <pc:sldMk cId="4222033107" sldId="300"/>
            <ac:picMk id="3086" creationId="{B4F2EFF1-2474-A31D-AC6B-58458FDEEF13}"/>
          </ac:picMkLst>
        </pc:picChg>
      </pc:sldChg>
      <pc:sldChg chg="addSp delSp modSp new mod ord modClrScheme chgLayout">
        <pc:chgData name="Kurapov, Petr A" userId="4f72f5bd-7121-44c3-86b2-1c510f75006f" providerId="ADAL" clId="{D50F62EA-83EF-43A7-B82D-213DF821BB50}" dt="2025-02-07T11:40:51.406" v="2784"/>
        <pc:sldMkLst>
          <pc:docMk/>
          <pc:sldMk cId="1772985801" sldId="301"/>
        </pc:sldMkLst>
        <pc:spChg chg="mod ord">
          <ac:chgData name="Kurapov, Petr A" userId="4f72f5bd-7121-44c3-86b2-1c510f75006f" providerId="ADAL" clId="{D50F62EA-83EF-43A7-B82D-213DF821BB50}" dt="2025-02-04T12:26:35.667" v="216" actId="700"/>
          <ac:spMkLst>
            <pc:docMk/>
            <pc:sldMk cId="1772985801" sldId="301"/>
            <ac:spMk id="2" creationId="{7620E5C8-2200-0BDB-6439-02F47D5FAFAD}"/>
          </ac:spMkLst>
        </pc:spChg>
        <pc:spChg chg="add mod">
          <ac:chgData name="Kurapov, Petr A" userId="4f72f5bd-7121-44c3-86b2-1c510f75006f" providerId="ADAL" clId="{D50F62EA-83EF-43A7-B82D-213DF821BB50}" dt="2025-02-07T10:29:40.856" v="2427" actId="21"/>
          <ac:spMkLst>
            <pc:docMk/>
            <pc:sldMk cId="1772985801" sldId="301"/>
            <ac:spMk id="7" creationId="{00263137-F4F9-E159-9FB3-71EEDFF09208}"/>
          </ac:spMkLst>
        </pc:spChg>
        <pc:picChg chg="add mod">
          <ac:chgData name="Kurapov, Petr A" userId="4f72f5bd-7121-44c3-86b2-1c510f75006f" providerId="ADAL" clId="{D50F62EA-83EF-43A7-B82D-213DF821BB50}" dt="2025-02-04T12:27:54.585" v="230"/>
          <ac:picMkLst>
            <pc:docMk/>
            <pc:sldMk cId="1772985801" sldId="301"/>
            <ac:picMk id="1030" creationId="{BBC8BDD1-66D3-A667-09DA-2C2303482B44}"/>
          </ac:picMkLst>
        </pc:picChg>
      </pc:sldChg>
      <pc:sldChg chg="addSp delSp modSp new mod">
        <pc:chgData name="Kurapov, Petr A" userId="4f72f5bd-7121-44c3-86b2-1c510f75006f" providerId="ADAL" clId="{D50F62EA-83EF-43A7-B82D-213DF821BB50}" dt="2025-02-07T14:08:54.144" v="4738" actId="5793"/>
        <pc:sldMkLst>
          <pc:docMk/>
          <pc:sldMk cId="2644493605" sldId="302"/>
        </pc:sldMkLst>
        <pc:spChg chg="mod">
          <ac:chgData name="Kurapov, Petr A" userId="4f72f5bd-7121-44c3-86b2-1c510f75006f" providerId="ADAL" clId="{D50F62EA-83EF-43A7-B82D-213DF821BB50}" dt="2025-02-04T12:38:14.815" v="487" actId="20577"/>
          <ac:spMkLst>
            <pc:docMk/>
            <pc:sldMk cId="2644493605" sldId="302"/>
            <ac:spMk id="2" creationId="{336CC643-A05D-61AA-1E3D-7F6F55A81ADA}"/>
          </ac:spMkLst>
        </pc:spChg>
        <pc:spChg chg="mod">
          <ac:chgData name="Kurapov, Petr A" userId="4f72f5bd-7121-44c3-86b2-1c510f75006f" providerId="ADAL" clId="{D50F62EA-83EF-43A7-B82D-213DF821BB50}" dt="2025-02-07T14:08:54.144" v="4738" actId="5793"/>
          <ac:spMkLst>
            <pc:docMk/>
            <pc:sldMk cId="2644493605" sldId="302"/>
            <ac:spMk id="3" creationId="{1FAF723D-71DD-3CE7-0989-5244D40E0D25}"/>
          </ac:spMkLst>
        </pc:spChg>
        <pc:spChg chg="add mod">
          <ac:chgData name="Kurapov, Petr A" userId="4f72f5bd-7121-44c3-86b2-1c510f75006f" providerId="ADAL" clId="{D50F62EA-83EF-43A7-B82D-213DF821BB50}" dt="2025-02-04T12:58:06.050" v="729" actId="20577"/>
          <ac:spMkLst>
            <pc:docMk/>
            <pc:sldMk cId="2644493605" sldId="302"/>
            <ac:spMk id="7" creationId="{854272E4-77DB-2004-737B-4305B14D6BC9}"/>
          </ac:spMkLst>
        </pc:spChg>
        <pc:picChg chg="add mod">
          <ac:chgData name="Kurapov, Petr A" userId="4f72f5bd-7121-44c3-86b2-1c510f75006f" providerId="ADAL" clId="{D50F62EA-83EF-43A7-B82D-213DF821BB50}" dt="2025-02-04T12:40:26.380" v="515" actId="1076"/>
          <ac:picMkLst>
            <pc:docMk/>
            <pc:sldMk cId="2644493605" sldId="302"/>
            <ac:picMk id="2056" creationId="{855C30A9-4FB3-FE30-7426-12CEC16E6913}"/>
          </ac:picMkLst>
        </pc:picChg>
      </pc:sldChg>
      <pc:sldChg chg="addSp delSp modSp new mod modClrScheme chgLayout">
        <pc:chgData name="Kurapov, Petr A" userId="4f72f5bd-7121-44c3-86b2-1c510f75006f" providerId="ADAL" clId="{D50F62EA-83EF-43A7-B82D-213DF821BB50}" dt="2025-02-07T14:49:56.064" v="5551" actId="313"/>
        <pc:sldMkLst>
          <pc:docMk/>
          <pc:sldMk cId="421690656" sldId="303"/>
        </pc:sldMkLst>
        <pc:spChg chg="mod ord">
          <ac:chgData name="Kurapov, Petr A" userId="4f72f5bd-7121-44c3-86b2-1c510f75006f" providerId="ADAL" clId="{D50F62EA-83EF-43A7-B82D-213DF821BB50}" dt="2025-02-07T11:41:13.984" v="2785" actId="700"/>
          <ac:spMkLst>
            <pc:docMk/>
            <pc:sldMk cId="421690656" sldId="303"/>
            <ac:spMk id="2" creationId="{9C2F7F59-4C59-4B41-763B-61A930D6A6A6}"/>
          </ac:spMkLst>
        </pc:spChg>
        <pc:spChg chg="add mod ord">
          <ac:chgData name="Kurapov, Petr A" userId="4f72f5bd-7121-44c3-86b2-1c510f75006f" providerId="ADAL" clId="{D50F62EA-83EF-43A7-B82D-213DF821BB50}" dt="2025-02-07T14:49:56.064" v="5551" actId="313"/>
          <ac:spMkLst>
            <pc:docMk/>
            <pc:sldMk cId="421690656" sldId="303"/>
            <ac:spMk id="6" creationId="{E0AD763D-3509-50B5-CAAF-DC8635D2FB42}"/>
          </ac:spMkLst>
        </pc:spChg>
      </pc:sldChg>
      <pc:sldChg chg="modSp new mod">
        <pc:chgData name="Kurapov, Petr A" userId="4f72f5bd-7121-44c3-86b2-1c510f75006f" providerId="ADAL" clId="{D50F62EA-83EF-43A7-B82D-213DF821BB50}" dt="2025-02-07T10:32:32.889" v="2644" actId="113"/>
        <pc:sldMkLst>
          <pc:docMk/>
          <pc:sldMk cId="2612693053" sldId="304"/>
        </pc:sldMkLst>
        <pc:spChg chg="mod">
          <ac:chgData name="Kurapov, Petr A" userId="4f72f5bd-7121-44c3-86b2-1c510f75006f" providerId="ADAL" clId="{D50F62EA-83EF-43A7-B82D-213DF821BB50}" dt="2025-02-04T13:38:41.238" v="1351" actId="20577"/>
          <ac:spMkLst>
            <pc:docMk/>
            <pc:sldMk cId="2612693053" sldId="304"/>
            <ac:spMk id="2" creationId="{E5FD2C3D-7A04-3020-F2E4-323DC44E7CBC}"/>
          </ac:spMkLst>
        </pc:spChg>
        <pc:spChg chg="mod">
          <ac:chgData name="Kurapov, Petr A" userId="4f72f5bd-7121-44c3-86b2-1c510f75006f" providerId="ADAL" clId="{D50F62EA-83EF-43A7-B82D-213DF821BB50}" dt="2025-02-07T10:32:32.889" v="2644" actId="113"/>
          <ac:spMkLst>
            <pc:docMk/>
            <pc:sldMk cId="2612693053" sldId="304"/>
            <ac:spMk id="3" creationId="{69B8EA2B-6C02-1A0A-BB3B-E00FE478B80C}"/>
          </ac:spMkLst>
        </pc:spChg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678415867" sldId="305"/>
        </pc:sldMkLst>
      </pc:sldChg>
      <pc:sldChg chg="modSp new del mod">
        <pc:chgData name="Kurapov, Petr A" userId="4f72f5bd-7121-44c3-86b2-1c510f75006f" providerId="ADAL" clId="{D50F62EA-83EF-43A7-B82D-213DF821BB50}" dt="2025-02-07T14:50:41.467" v="5552" actId="47"/>
        <pc:sldMkLst>
          <pc:docMk/>
          <pc:sldMk cId="1571326067" sldId="305"/>
        </pc:sldMkLst>
      </pc:sldChg>
      <pc:sldChg chg="addSp modSp new mod ord">
        <pc:chgData name="Kurapov, Petr A" userId="4f72f5bd-7121-44c3-86b2-1c510f75006f" providerId="ADAL" clId="{D50F62EA-83EF-43A7-B82D-213DF821BB50}" dt="2025-02-07T10:21:31.036" v="2333" actId="1076"/>
        <pc:sldMkLst>
          <pc:docMk/>
          <pc:sldMk cId="2446881820" sldId="306"/>
        </pc:sldMkLst>
        <pc:spChg chg="mod">
          <ac:chgData name="Kurapov, Petr A" userId="4f72f5bd-7121-44c3-86b2-1c510f75006f" providerId="ADAL" clId="{D50F62EA-83EF-43A7-B82D-213DF821BB50}" dt="2025-02-06T15:00:22.059" v="1803" actId="20577"/>
          <ac:spMkLst>
            <pc:docMk/>
            <pc:sldMk cId="2446881820" sldId="306"/>
            <ac:spMk id="2" creationId="{552D7898-90A6-F5C0-ECE1-F90EEB699883}"/>
          </ac:spMkLst>
        </pc:spChg>
        <pc:spChg chg="mod">
          <ac:chgData name="Kurapov, Petr A" userId="4f72f5bd-7121-44c3-86b2-1c510f75006f" providerId="ADAL" clId="{D50F62EA-83EF-43A7-B82D-213DF821BB50}" dt="2025-02-07T10:20:31.582" v="2317" actId="16959"/>
          <ac:spMkLst>
            <pc:docMk/>
            <pc:sldMk cId="2446881820" sldId="306"/>
            <ac:spMk id="3" creationId="{553872C6-8D93-CB79-A5D8-4AF537AD3EEE}"/>
          </ac:spMkLst>
        </pc:spChg>
        <pc:spChg chg="add mod">
          <ac:chgData name="Kurapov, Petr A" userId="4f72f5bd-7121-44c3-86b2-1c510f75006f" providerId="ADAL" clId="{D50F62EA-83EF-43A7-B82D-213DF821BB50}" dt="2025-02-07T10:21:31.036" v="2333" actId="1076"/>
          <ac:spMkLst>
            <pc:docMk/>
            <pc:sldMk cId="2446881820" sldId="306"/>
            <ac:spMk id="6" creationId="{97C1CEF1-A3F5-BCB6-7316-3BAC3CD14D74}"/>
          </ac:spMkLst>
        </pc:spChg>
        <pc:picChg chg="add mod">
          <ac:chgData name="Kurapov, Petr A" userId="4f72f5bd-7121-44c3-86b2-1c510f75006f" providerId="ADAL" clId="{D50F62EA-83EF-43A7-B82D-213DF821BB50}" dt="2025-02-07T10:20:53.965" v="2320" actId="1076"/>
          <ac:picMkLst>
            <pc:docMk/>
            <pc:sldMk cId="2446881820" sldId="306"/>
            <ac:picMk id="5" creationId="{6599E008-7CA7-F464-0164-1E28DCD1E0B5}"/>
          </ac:picMkLst>
        </pc:picChg>
      </pc:sldChg>
      <pc:sldChg chg="addSp modSp new mod">
        <pc:chgData name="Kurapov, Petr A" userId="4f72f5bd-7121-44c3-86b2-1c510f75006f" providerId="ADAL" clId="{D50F62EA-83EF-43A7-B82D-213DF821BB50}" dt="2025-02-07T19:17:01.396" v="6416" actId="20577"/>
        <pc:sldMkLst>
          <pc:docMk/>
          <pc:sldMk cId="2565054593" sldId="307"/>
        </pc:sldMkLst>
        <pc:spChg chg="mod">
          <ac:chgData name="Kurapov, Petr A" userId="4f72f5bd-7121-44c3-86b2-1c510f75006f" providerId="ADAL" clId="{D50F62EA-83EF-43A7-B82D-213DF821BB50}" dt="2025-02-07T10:27:01.026" v="2354" actId="20577"/>
          <ac:spMkLst>
            <pc:docMk/>
            <pc:sldMk cId="2565054593" sldId="307"/>
            <ac:spMk id="2" creationId="{9283B131-B7A0-430E-2A4E-AF734B9C8444}"/>
          </ac:spMkLst>
        </pc:spChg>
        <pc:spChg chg="mod">
          <ac:chgData name="Kurapov, Petr A" userId="4f72f5bd-7121-44c3-86b2-1c510f75006f" providerId="ADAL" clId="{D50F62EA-83EF-43A7-B82D-213DF821BB50}" dt="2025-02-07T19:17:01.396" v="6416" actId="20577"/>
          <ac:spMkLst>
            <pc:docMk/>
            <pc:sldMk cId="2565054593" sldId="307"/>
            <ac:spMk id="3" creationId="{2E87C120-FCF8-0936-D4E6-99A51910932D}"/>
          </ac:spMkLst>
        </pc:spChg>
        <pc:spChg chg="add mod">
          <ac:chgData name="Kurapov, Petr A" userId="4f72f5bd-7121-44c3-86b2-1c510f75006f" providerId="ADAL" clId="{D50F62EA-83EF-43A7-B82D-213DF821BB50}" dt="2025-02-07T14:04:58.322" v="4565" actId="208"/>
          <ac:spMkLst>
            <pc:docMk/>
            <pc:sldMk cId="2565054593" sldId="307"/>
            <ac:spMk id="5" creationId="{18509C85-9043-72C7-4FC2-4ADAEAC6860A}"/>
          </ac:spMkLst>
        </pc:spChg>
      </pc:sldChg>
      <pc:sldChg chg="modSp new mod ord">
        <pc:chgData name="Kurapov, Petr A" userId="4f72f5bd-7121-44c3-86b2-1c510f75006f" providerId="ADAL" clId="{D50F62EA-83EF-43A7-B82D-213DF821BB50}" dt="2025-02-07T11:40:28.392" v="2782" actId="20577"/>
        <pc:sldMkLst>
          <pc:docMk/>
          <pc:sldMk cId="2312687321" sldId="308"/>
        </pc:sldMkLst>
        <pc:spChg chg="mod">
          <ac:chgData name="Kurapov, Petr A" userId="4f72f5bd-7121-44c3-86b2-1c510f75006f" providerId="ADAL" clId="{D50F62EA-83EF-43A7-B82D-213DF821BB50}" dt="2025-02-07T10:27:35.881" v="2366" actId="20577"/>
          <ac:spMkLst>
            <pc:docMk/>
            <pc:sldMk cId="2312687321" sldId="308"/>
            <ac:spMk id="2" creationId="{50D32322-1501-49C0-8993-895992877C71}"/>
          </ac:spMkLst>
        </pc:spChg>
        <pc:spChg chg="mod">
          <ac:chgData name="Kurapov, Petr A" userId="4f72f5bd-7121-44c3-86b2-1c510f75006f" providerId="ADAL" clId="{D50F62EA-83EF-43A7-B82D-213DF821BB50}" dt="2025-02-07T11:40:28.392" v="2782" actId="20577"/>
          <ac:spMkLst>
            <pc:docMk/>
            <pc:sldMk cId="2312687321" sldId="308"/>
            <ac:spMk id="3" creationId="{595179B5-A74F-DBB5-6BB7-06699395D27F}"/>
          </ac:spMkLst>
        </pc:spChg>
      </pc:sldChg>
      <pc:sldChg chg="new del">
        <pc:chgData name="Kurapov, Petr A" userId="4f72f5bd-7121-44c3-86b2-1c510f75006f" providerId="ADAL" clId="{D50F62EA-83EF-43A7-B82D-213DF821BB50}" dt="2025-02-07T11:50:42.430" v="3354" actId="47"/>
        <pc:sldMkLst>
          <pc:docMk/>
          <pc:sldMk cId="440662873" sldId="309"/>
        </pc:sldMkLst>
      </pc:sldChg>
      <pc:sldChg chg="modSp new mod">
        <pc:chgData name="Kurapov, Petr A" userId="4f72f5bd-7121-44c3-86b2-1c510f75006f" providerId="ADAL" clId="{D50F62EA-83EF-43A7-B82D-213DF821BB50}" dt="2025-02-07T21:06:09.688" v="9504" actId="113"/>
        <pc:sldMkLst>
          <pc:docMk/>
          <pc:sldMk cId="3386874840" sldId="309"/>
        </pc:sldMkLst>
        <pc:spChg chg="mod">
          <ac:chgData name="Kurapov, Petr A" userId="4f72f5bd-7121-44c3-86b2-1c510f75006f" providerId="ADAL" clId="{D50F62EA-83EF-43A7-B82D-213DF821BB50}" dt="2025-02-07T11:52:06.708" v="3382" actId="20577"/>
          <ac:spMkLst>
            <pc:docMk/>
            <pc:sldMk cId="3386874840" sldId="309"/>
            <ac:spMk id="2" creationId="{4660354A-5CD1-DA6C-4703-D9F7CB24FAD1}"/>
          </ac:spMkLst>
        </pc:spChg>
        <pc:spChg chg="mod">
          <ac:chgData name="Kurapov, Petr A" userId="4f72f5bd-7121-44c3-86b2-1c510f75006f" providerId="ADAL" clId="{D50F62EA-83EF-43A7-B82D-213DF821BB50}" dt="2025-02-07T21:06:09.688" v="9504" actId="113"/>
          <ac:spMkLst>
            <pc:docMk/>
            <pc:sldMk cId="3386874840" sldId="309"/>
            <ac:spMk id="3" creationId="{6FB70C25-CAE2-20A1-43E3-C8996FB64B9A}"/>
          </ac:spMkLst>
        </pc:spChg>
      </pc:sldChg>
      <pc:sldChg chg="addSp delSp modSp new mod setBg">
        <pc:chgData name="Kurapov, Petr A" userId="4f72f5bd-7121-44c3-86b2-1c510f75006f" providerId="ADAL" clId="{D50F62EA-83EF-43A7-B82D-213DF821BB50}" dt="2025-02-07T12:25:05.978" v="4101" actId="1076"/>
        <pc:sldMkLst>
          <pc:docMk/>
          <pc:sldMk cId="966491527" sldId="310"/>
        </pc:sldMkLst>
        <pc:spChg chg="mod">
          <ac:chgData name="Kurapov, Petr A" userId="4f72f5bd-7121-44c3-86b2-1c510f75006f" providerId="ADAL" clId="{D50F62EA-83EF-43A7-B82D-213DF821BB50}" dt="2025-02-07T12:10:15.296" v="3710" actId="26606"/>
          <ac:spMkLst>
            <pc:docMk/>
            <pc:sldMk cId="966491527" sldId="310"/>
            <ac:spMk id="2" creationId="{B659B54B-AAEE-71D0-BD24-81C0E2B8D398}"/>
          </ac:spMkLst>
        </pc:spChg>
        <pc:spChg chg="add mod">
          <ac:chgData name="Kurapov, Petr A" userId="4f72f5bd-7121-44c3-86b2-1c510f75006f" providerId="ADAL" clId="{D50F62EA-83EF-43A7-B82D-213DF821BB50}" dt="2025-02-07T12:24:55.653" v="4099" actId="1076"/>
          <ac:spMkLst>
            <pc:docMk/>
            <pc:sldMk cId="966491527" sldId="310"/>
            <ac:spMk id="27" creationId="{3AAE3239-2D1C-9D72-94A8-CEAEF64E8639}"/>
          </ac:spMkLst>
        </pc:spChg>
        <pc:spChg chg="add mod">
          <ac:chgData name="Kurapov, Petr A" userId="4f72f5bd-7121-44c3-86b2-1c510f75006f" providerId="ADAL" clId="{D50F62EA-83EF-43A7-B82D-213DF821BB50}" dt="2025-02-07T12:21:02.178" v="4005" actId="1076"/>
          <ac:spMkLst>
            <pc:docMk/>
            <pc:sldMk cId="966491527" sldId="310"/>
            <ac:spMk id="28" creationId="{A30A2951-2509-375B-E8CC-3CFF37D954FC}"/>
          </ac:spMkLst>
        </pc:spChg>
        <pc:spChg chg="add mod">
          <ac:chgData name="Kurapov, Petr A" userId="4f72f5bd-7121-44c3-86b2-1c510f75006f" providerId="ADAL" clId="{D50F62EA-83EF-43A7-B82D-213DF821BB50}" dt="2025-02-07T12:22:17.531" v="4054" actId="20577"/>
          <ac:spMkLst>
            <pc:docMk/>
            <pc:sldMk cId="966491527" sldId="310"/>
            <ac:spMk id="29" creationId="{680819EC-D11A-221F-4C9A-B6C57402C8F9}"/>
          </ac:spMkLst>
        </pc:spChg>
        <pc:spChg chg="add mod">
          <ac:chgData name="Kurapov, Petr A" userId="4f72f5bd-7121-44c3-86b2-1c510f75006f" providerId="ADAL" clId="{D50F62EA-83EF-43A7-B82D-213DF821BB50}" dt="2025-02-07T12:25:05.978" v="4101" actId="1076"/>
          <ac:spMkLst>
            <pc:docMk/>
            <pc:sldMk cId="966491527" sldId="310"/>
            <ac:spMk id="30" creationId="{1A10B145-1BA6-8165-D53E-329014A535E8}"/>
          </ac:spMkLst>
        </pc:spChg>
        <pc:graphicFrameChg chg="add mod modGraphic">
          <ac:chgData name="Kurapov, Petr A" userId="4f72f5bd-7121-44c3-86b2-1c510f75006f" providerId="ADAL" clId="{D50F62EA-83EF-43A7-B82D-213DF821BB50}" dt="2025-02-07T12:16:38.580" v="3822" actId="1076"/>
          <ac:graphicFrameMkLst>
            <pc:docMk/>
            <pc:sldMk cId="966491527" sldId="310"/>
            <ac:graphicFrameMk id="4" creationId="{2A77DCB5-C7CE-1F3E-6F2C-23128F91567B}"/>
          </ac:graphicFrameMkLst>
        </pc:graphicFrameChg>
        <pc:graphicFrameChg chg="add mod modGraphic">
          <ac:chgData name="Kurapov, Petr A" userId="4f72f5bd-7121-44c3-86b2-1c510f75006f" providerId="ADAL" clId="{D50F62EA-83EF-43A7-B82D-213DF821BB50}" dt="2025-02-07T12:25:02.580" v="4100" actId="1076"/>
          <ac:graphicFrameMkLst>
            <pc:docMk/>
            <pc:sldMk cId="966491527" sldId="310"/>
            <ac:graphicFrameMk id="21" creationId="{0DD11ABC-173C-A782-99E9-0C96658E2848}"/>
          </ac:graphicFrameMkLst>
        </pc:graphicFrameChg>
        <pc:graphicFrameChg chg="add mod modGraphic">
          <ac:chgData name="Kurapov, Petr A" userId="4f72f5bd-7121-44c3-86b2-1c510f75006f" providerId="ADAL" clId="{D50F62EA-83EF-43A7-B82D-213DF821BB50}" dt="2025-02-07T12:16:38.580" v="3822" actId="1076"/>
          <ac:graphicFrameMkLst>
            <pc:docMk/>
            <pc:sldMk cId="966491527" sldId="310"/>
            <ac:graphicFrameMk id="26" creationId="{F5548A74-B57F-F4CC-5737-CB966A50D9A3}"/>
          </ac:graphicFrameMkLst>
        </pc:graphicFrameChg>
      </pc:sldChg>
      <pc:sldChg chg="addSp delSp modSp new del mod">
        <pc:chgData name="Kurapov, Petr A" userId="4f72f5bd-7121-44c3-86b2-1c510f75006f" providerId="ADAL" clId="{D50F62EA-83EF-43A7-B82D-213DF821BB50}" dt="2025-02-07T12:12:07.216" v="3728" actId="47"/>
        <pc:sldMkLst>
          <pc:docMk/>
          <pc:sldMk cId="1280551847" sldId="311"/>
        </pc:sldMkLst>
      </pc:sldChg>
      <pc:sldChg chg="addSp delSp modSp new mod modClrScheme chgLayout modNotesTx">
        <pc:chgData name="Kurapov, Petr A" userId="4f72f5bd-7121-44c3-86b2-1c510f75006f" providerId="ADAL" clId="{D50F62EA-83EF-43A7-B82D-213DF821BB50}" dt="2025-02-07T14:32:30.739" v="5483" actId="20577"/>
        <pc:sldMkLst>
          <pc:docMk/>
          <pc:sldMk cId="1470995053" sldId="311"/>
        </pc:sldMkLst>
        <pc:spChg chg="mod ord">
          <ac:chgData name="Kurapov, Petr A" userId="4f72f5bd-7121-44c3-86b2-1c510f75006f" providerId="ADAL" clId="{D50F62EA-83EF-43A7-B82D-213DF821BB50}" dt="2025-02-07T14:12:42.695" v="4895" actId="700"/>
          <ac:spMkLst>
            <pc:docMk/>
            <pc:sldMk cId="1470995053" sldId="311"/>
            <ac:spMk id="2" creationId="{4DAE5F12-36DE-6A9D-42C0-57CDA58F5558}"/>
          </ac:spMkLst>
        </pc:spChg>
        <pc:spChg chg="mod ord">
          <ac:chgData name="Kurapov, Petr A" userId="4f72f5bd-7121-44c3-86b2-1c510f75006f" providerId="ADAL" clId="{D50F62EA-83EF-43A7-B82D-213DF821BB50}" dt="2025-02-07T14:31:31.116" v="5404" actId="20577"/>
          <ac:spMkLst>
            <pc:docMk/>
            <pc:sldMk cId="1470995053" sldId="311"/>
            <ac:spMk id="3" creationId="{B2DA2A49-B9B7-3177-D306-B69F3EBC74E1}"/>
          </ac:spMkLst>
        </pc:spChg>
        <pc:spChg chg="add mod">
          <ac:chgData name="Kurapov, Petr A" userId="4f72f5bd-7121-44c3-86b2-1c510f75006f" providerId="ADAL" clId="{D50F62EA-83EF-43A7-B82D-213DF821BB50}" dt="2025-02-07T14:26:50.580" v="5167" actId="1076"/>
          <ac:spMkLst>
            <pc:docMk/>
            <pc:sldMk cId="1470995053" sldId="311"/>
            <ac:spMk id="6" creationId="{0D5D49EB-CC87-AA2F-AECE-50CA7E6AD559}"/>
          </ac:spMkLst>
        </pc:spChg>
        <pc:spChg chg="add mod">
          <ac:chgData name="Kurapov, Petr A" userId="4f72f5bd-7121-44c3-86b2-1c510f75006f" providerId="ADAL" clId="{D50F62EA-83EF-43A7-B82D-213DF821BB50}" dt="2025-02-07T14:26:53.779" v="5168" actId="1076"/>
          <ac:spMkLst>
            <pc:docMk/>
            <pc:sldMk cId="1470995053" sldId="311"/>
            <ac:spMk id="8" creationId="{EAD952C0-28F6-5BB5-8E4B-B739E65FAFB7}"/>
          </ac:spMkLst>
        </pc:spChg>
        <pc:spChg chg="add mod">
          <ac:chgData name="Kurapov, Petr A" userId="4f72f5bd-7121-44c3-86b2-1c510f75006f" providerId="ADAL" clId="{D50F62EA-83EF-43A7-B82D-213DF821BB50}" dt="2025-02-07T14:26:56.855" v="5169" actId="1076"/>
          <ac:spMkLst>
            <pc:docMk/>
            <pc:sldMk cId="1470995053" sldId="311"/>
            <ac:spMk id="10" creationId="{426CBC83-94BA-AE32-6AD6-D9F7B7B66179}"/>
          </ac:spMkLst>
        </pc:spChg>
        <pc:spChg chg="add mod">
          <ac:chgData name="Kurapov, Petr A" userId="4f72f5bd-7121-44c3-86b2-1c510f75006f" providerId="ADAL" clId="{D50F62EA-83EF-43A7-B82D-213DF821BB50}" dt="2025-02-07T14:31:51.808" v="5422" actId="14100"/>
          <ac:spMkLst>
            <pc:docMk/>
            <pc:sldMk cId="1470995053" sldId="311"/>
            <ac:spMk id="11" creationId="{1D334A49-E107-295E-8DF7-687CFAFAEC6A}"/>
          </ac:spMkLst>
        </pc:spChg>
      </pc:sldChg>
      <pc:sldChg chg="modSp new del mod">
        <pc:chgData name="Kurapov, Petr A" userId="4f72f5bd-7121-44c3-86b2-1c510f75006f" providerId="ADAL" clId="{D50F62EA-83EF-43A7-B82D-213DF821BB50}" dt="2025-02-07T12:30:47.958" v="4116" actId="47"/>
        <pc:sldMkLst>
          <pc:docMk/>
          <pc:sldMk cId="2905262382" sldId="311"/>
        </pc:sldMkLst>
      </pc:sldChg>
      <pc:sldChg chg="addSp delSp modSp new mod modClrScheme chgLayout">
        <pc:chgData name="Kurapov, Petr A" userId="4f72f5bd-7121-44c3-86b2-1c510f75006f" providerId="ADAL" clId="{D50F62EA-83EF-43A7-B82D-213DF821BB50}" dt="2025-02-07T14:50:53.389" v="5562" actId="20577"/>
        <pc:sldMkLst>
          <pc:docMk/>
          <pc:sldMk cId="4226593527" sldId="312"/>
        </pc:sldMkLst>
        <pc:spChg chg="add mod ord">
          <ac:chgData name="Kurapov, Petr A" userId="4f72f5bd-7121-44c3-86b2-1c510f75006f" providerId="ADAL" clId="{D50F62EA-83EF-43A7-B82D-213DF821BB50}" dt="2025-02-07T14:50:53.389" v="5562" actId="20577"/>
          <ac:spMkLst>
            <pc:docMk/>
            <pc:sldMk cId="4226593527" sldId="312"/>
            <ac:spMk id="5" creationId="{D4A40D7A-F0B1-70C7-0D9A-F572A2EAC159}"/>
          </ac:spMkLst>
        </pc:spChg>
        <pc:spChg chg="add mod ord">
          <ac:chgData name="Kurapov, Petr A" userId="4f72f5bd-7121-44c3-86b2-1c510f75006f" providerId="ADAL" clId="{D50F62EA-83EF-43A7-B82D-213DF821BB50}" dt="2025-02-07T14:50:48.916" v="5554" actId="700"/>
          <ac:spMkLst>
            <pc:docMk/>
            <pc:sldMk cId="4226593527" sldId="312"/>
            <ac:spMk id="6" creationId="{1D541D1A-CC73-F54E-D9B0-267028D20C19}"/>
          </ac:spMkLst>
        </pc:spChg>
      </pc:sldChg>
      <pc:sldChg chg="addSp delSp modSp new mod modClrScheme chgLayout">
        <pc:chgData name="Kurapov, Petr A" userId="4f72f5bd-7121-44c3-86b2-1c510f75006f" providerId="ADAL" clId="{D50F62EA-83EF-43A7-B82D-213DF821BB50}" dt="2025-02-09T14:29:10.215" v="11392" actId="20577"/>
        <pc:sldMkLst>
          <pc:docMk/>
          <pc:sldMk cId="1812761306" sldId="313"/>
        </pc:sldMkLst>
        <pc:spChg chg="mod ord">
          <ac:chgData name="Kurapov, Petr A" userId="4f72f5bd-7121-44c3-86b2-1c510f75006f" providerId="ADAL" clId="{D50F62EA-83EF-43A7-B82D-213DF821BB50}" dt="2025-02-07T15:01:41.602" v="5608" actId="700"/>
          <ac:spMkLst>
            <pc:docMk/>
            <pc:sldMk cId="1812761306" sldId="313"/>
            <ac:spMk id="2" creationId="{485A9FE4-E396-0ACD-00B7-D81E47EA61AC}"/>
          </ac:spMkLst>
        </pc:spChg>
        <pc:spChg chg="add mod ord">
          <ac:chgData name="Kurapov, Petr A" userId="4f72f5bd-7121-44c3-86b2-1c510f75006f" providerId="ADAL" clId="{D50F62EA-83EF-43A7-B82D-213DF821BB50}" dt="2025-02-09T14:29:10.215" v="11392" actId="20577"/>
          <ac:spMkLst>
            <pc:docMk/>
            <pc:sldMk cId="1812761306" sldId="313"/>
            <ac:spMk id="4" creationId="{0712978B-6E5B-BEC3-CB61-AEFA6FC10A9A}"/>
          </ac:spMkLst>
        </pc:spChg>
        <pc:spChg chg="add mod">
          <ac:chgData name="Kurapov, Petr A" userId="4f72f5bd-7121-44c3-86b2-1c510f75006f" providerId="ADAL" clId="{D50F62EA-83EF-43A7-B82D-213DF821BB50}" dt="2025-02-07T19:29:23.661" v="6931" actId="20577"/>
          <ac:spMkLst>
            <pc:docMk/>
            <pc:sldMk cId="1812761306" sldId="313"/>
            <ac:spMk id="6" creationId="{7BA833DC-16A1-746F-4A71-52A06960742F}"/>
          </ac:spMkLst>
        </pc:spChg>
        <pc:spChg chg="add mod">
          <ac:chgData name="Kurapov, Petr A" userId="4f72f5bd-7121-44c3-86b2-1c510f75006f" providerId="ADAL" clId="{D50F62EA-83EF-43A7-B82D-213DF821BB50}" dt="2025-02-07T19:28:54.361" v="6925" actId="14100"/>
          <ac:spMkLst>
            <pc:docMk/>
            <pc:sldMk cId="1812761306" sldId="313"/>
            <ac:spMk id="8" creationId="{BDADCCAE-FD66-D8F0-C5D8-24E20F33D58D}"/>
          </ac:spMkLst>
        </pc:spChg>
      </pc:sldChg>
      <pc:sldChg chg="addSp delSp modSp new mod modClrScheme chgLayout">
        <pc:chgData name="Kurapov, Petr A" userId="4f72f5bd-7121-44c3-86b2-1c510f75006f" providerId="ADAL" clId="{D50F62EA-83EF-43A7-B82D-213DF821BB50}" dt="2025-02-07T19:27:14.226" v="6914" actId="1076"/>
        <pc:sldMkLst>
          <pc:docMk/>
          <pc:sldMk cId="816786858" sldId="314"/>
        </pc:sldMkLst>
        <pc:spChg chg="mod ord">
          <ac:chgData name="Kurapov, Petr A" userId="4f72f5bd-7121-44c3-86b2-1c510f75006f" providerId="ADAL" clId="{D50F62EA-83EF-43A7-B82D-213DF821BB50}" dt="2025-02-07T19:26:41.711" v="6909" actId="700"/>
          <ac:spMkLst>
            <pc:docMk/>
            <pc:sldMk cId="816786858" sldId="314"/>
            <ac:spMk id="2" creationId="{2B849953-458C-2276-A4FB-F053C8F1DBEC}"/>
          </ac:spMkLst>
        </pc:spChg>
        <pc:spChg chg="add mod ord">
          <ac:chgData name="Kurapov, Petr A" userId="4f72f5bd-7121-44c3-86b2-1c510f75006f" providerId="ADAL" clId="{D50F62EA-83EF-43A7-B82D-213DF821BB50}" dt="2025-02-07T19:26:41.711" v="6909" actId="700"/>
          <ac:spMkLst>
            <pc:docMk/>
            <pc:sldMk cId="816786858" sldId="314"/>
            <ac:spMk id="5" creationId="{C0BC0E5B-8E6B-6DF1-3432-664C0E1B95BF}"/>
          </ac:spMkLst>
        </pc:spChg>
        <pc:spChg chg="add mod">
          <ac:chgData name="Kurapov, Petr A" userId="4f72f5bd-7121-44c3-86b2-1c510f75006f" providerId="ADAL" clId="{D50F62EA-83EF-43A7-B82D-213DF821BB50}" dt="2025-02-07T19:27:14.226" v="6914" actId="1076"/>
          <ac:spMkLst>
            <pc:docMk/>
            <pc:sldMk cId="816786858" sldId="314"/>
            <ac:spMk id="8" creationId="{34C139C5-86A2-50FE-1C61-7829CB0276FF}"/>
          </ac:spMkLst>
        </pc:spChg>
        <pc:picChg chg="add mod">
          <ac:chgData name="Kurapov, Petr A" userId="4f72f5bd-7121-44c3-86b2-1c510f75006f" providerId="ADAL" clId="{D50F62EA-83EF-43A7-B82D-213DF821BB50}" dt="2025-02-07T19:27:14.226" v="6914" actId="1076"/>
          <ac:picMkLst>
            <pc:docMk/>
            <pc:sldMk cId="816786858" sldId="314"/>
            <ac:picMk id="7" creationId="{425DA843-083E-62C8-79EF-8116D92810F1}"/>
          </ac:picMkLst>
        </pc:picChg>
      </pc:sldChg>
      <pc:sldChg chg="addSp delSp modSp new mod modClrScheme chgLayout">
        <pc:chgData name="Kurapov, Petr A" userId="4f72f5bd-7121-44c3-86b2-1c510f75006f" providerId="ADAL" clId="{D50F62EA-83EF-43A7-B82D-213DF821BB50}" dt="2025-02-07T19:43:34.813" v="7265" actId="5793"/>
        <pc:sldMkLst>
          <pc:docMk/>
          <pc:sldMk cId="1034662453" sldId="315"/>
        </pc:sldMkLst>
        <pc:spChg chg="mod ord">
          <ac:chgData name="Kurapov, Petr A" userId="4f72f5bd-7121-44c3-86b2-1c510f75006f" providerId="ADAL" clId="{D50F62EA-83EF-43A7-B82D-213DF821BB50}" dt="2025-02-07T19:31:33.804" v="6949" actId="700"/>
          <ac:spMkLst>
            <pc:docMk/>
            <pc:sldMk cId="1034662453" sldId="315"/>
            <ac:spMk id="2" creationId="{BCEE496B-7A6B-2F9C-DEB7-413670C7FAFD}"/>
          </ac:spMkLst>
        </pc:spChg>
        <pc:spChg chg="add mod ord">
          <ac:chgData name="Kurapov, Petr A" userId="4f72f5bd-7121-44c3-86b2-1c510f75006f" providerId="ADAL" clId="{D50F62EA-83EF-43A7-B82D-213DF821BB50}" dt="2025-02-07T19:43:34.813" v="7265" actId="5793"/>
          <ac:spMkLst>
            <pc:docMk/>
            <pc:sldMk cId="1034662453" sldId="315"/>
            <ac:spMk id="5" creationId="{D5F0D6B0-3B20-2B47-36EC-D8DA84957413}"/>
          </ac:spMkLst>
        </pc:spChg>
        <pc:spChg chg="add mod">
          <ac:chgData name="Kurapov, Petr A" userId="4f72f5bd-7121-44c3-86b2-1c510f75006f" providerId="ADAL" clId="{D50F62EA-83EF-43A7-B82D-213DF821BB50}" dt="2025-02-07T19:41:24.959" v="7222" actId="1076"/>
          <ac:spMkLst>
            <pc:docMk/>
            <pc:sldMk cId="1034662453" sldId="315"/>
            <ac:spMk id="6" creationId="{6D6FD11F-10D9-8DCF-DD11-170D4C8ED3AD}"/>
          </ac:spMkLst>
        </pc:spChg>
      </pc:sldChg>
      <pc:sldChg chg="addSp modSp add mod">
        <pc:chgData name="Kurapov, Petr A" userId="4f72f5bd-7121-44c3-86b2-1c510f75006f" providerId="ADAL" clId="{D50F62EA-83EF-43A7-B82D-213DF821BB50}" dt="2025-02-07T20:48:22.513" v="8267" actId="13822"/>
        <pc:sldMkLst>
          <pc:docMk/>
          <pc:sldMk cId="1515379228" sldId="316"/>
        </pc:sldMkLst>
        <pc:spChg chg="add mod">
          <ac:chgData name="Kurapov, Petr A" userId="4f72f5bd-7121-44c3-86b2-1c510f75006f" providerId="ADAL" clId="{D50F62EA-83EF-43A7-B82D-213DF821BB50}" dt="2025-02-07T20:48:13.558" v="8266" actId="13822"/>
          <ac:spMkLst>
            <pc:docMk/>
            <pc:sldMk cId="1515379228" sldId="316"/>
            <ac:spMk id="3" creationId="{23AB5468-1E50-F545-BCDD-FBCD245647F4}"/>
          </ac:spMkLst>
        </pc:spChg>
        <pc:spChg chg="add mod">
          <ac:chgData name="Kurapov, Petr A" userId="4f72f5bd-7121-44c3-86b2-1c510f75006f" providerId="ADAL" clId="{D50F62EA-83EF-43A7-B82D-213DF821BB50}" dt="2025-02-07T20:48:13.558" v="8266" actId="13822"/>
          <ac:spMkLst>
            <pc:docMk/>
            <pc:sldMk cId="1515379228" sldId="316"/>
            <ac:spMk id="4" creationId="{2179FC4D-E567-B9A3-CFEC-AC2953936FA6}"/>
          </ac:spMkLst>
        </pc:spChg>
        <pc:spChg chg="mod">
          <ac:chgData name="Kurapov, Petr A" userId="4f72f5bd-7121-44c3-86b2-1c510f75006f" providerId="ADAL" clId="{D50F62EA-83EF-43A7-B82D-213DF821BB50}" dt="2025-02-07T19:44:27.524" v="7277" actId="14100"/>
          <ac:spMkLst>
            <pc:docMk/>
            <pc:sldMk cId="1515379228" sldId="316"/>
            <ac:spMk id="5" creationId="{32B97C45-6182-B96E-0E40-B68A09F08694}"/>
          </ac:spMkLst>
        </pc:spChg>
        <pc:spChg chg="add mod">
          <ac:chgData name="Kurapov, Petr A" userId="4f72f5bd-7121-44c3-86b2-1c510f75006f" providerId="ADAL" clId="{D50F62EA-83EF-43A7-B82D-213DF821BB50}" dt="2025-02-07T20:48:13.558" v="8266" actId="13822"/>
          <ac:spMkLst>
            <pc:docMk/>
            <pc:sldMk cId="1515379228" sldId="316"/>
            <ac:spMk id="7" creationId="{9B6CEFC5-BD69-C29A-47DC-5ADE67C7D9BE}"/>
          </ac:spMkLst>
        </pc:spChg>
        <pc:spChg chg="add mod">
          <ac:chgData name="Kurapov, Petr A" userId="4f72f5bd-7121-44c3-86b2-1c510f75006f" providerId="ADAL" clId="{D50F62EA-83EF-43A7-B82D-213DF821BB50}" dt="2025-02-07T20:01:40.904" v="7354" actId="1076"/>
          <ac:spMkLst>
            <pc:docMk/>
            <pc:sldMk cId="1515379228" sldId="316"/>
            <ac:spMk id="9" creationId="{1BFFFA8F-38DB-CCD3-BAAE-084FFE0D40D8}"/>
          </ac:spMkLst>
        </pc:spChg>
        <pc:spChg chg="add mod">
          <ac:chgData name="Kurapov, Petr A" userId="4f72f5bd-7121-44c3-86b2-1c510f75006f" providerId="ADAL" clId="{D50F62EA-83EF-43A7-B82D-213DF821BB50}" dt="2025-02-07T20:01:25.884" v="7349" actId="1076"/>
          <ac:spMkLst>
            <pc:docMk/>
            <pc:sldMk cId="1515379228" sldId="316"/>
            <ac:spMk id="10" creationId="{216C3E0A-F097-26B2-7C2A-A1FBF3B65704}"/>
          </ac:spMkLst>
        </pc:spChg>
        <pc:spChg chg="add mod">
          <ac:chgData name="Kurapov, Petr A" userId="4f72f5bd-7121-44c3-86b2-1c510f75006f" providerId="ADAL" clId="{D50F62EA-83EF-43A7-B82D-213DF821BB50}" dt="2025-02-07T20:02:13.478" v="7361" actId="122"/>
          <ac:spMkLst>
            <pc:docMk/>
            <pc:sldMk cId="1515379228" sldId="316"/>
            <ac:spMk id="12" creationId="{FA2D3752-FF14-1E10-0E9F-CB31CAC0C18A}"/>
          </ac:spMkLst>
        </pc:spChg>
        <pc:spChg chg="add mod">
          <ac:chgData name="Kurapov, Petr A" userId="4f72f5bd-7121-44c3-86b2-1c510f75006f" providerId="ADAL" clId="{D50F62EA-83EF-43A7-B82D-213DF821BB50}" dt="2025-02-07T20:02:06.998" v="7359" actId="122"/>
          <ac:spMkLst>
            <pc:docMk/>
            <pc:sldMk cId="1515379228" sldId="316"/>
            <ac:spMk id="14" creationId="{5581EDE3-16D1-3C1A-56BD-1A1680DBC114}"/>
          </ac:spMkLst>
        </pc:spChg>
        <pc:spChg chg="add mod">
          <ac:chgData name="Kurapov, Petr A" userId="4f72f5bd-7121-44c3-86b2-1c510f75006f" providerId="ADAL" clId="{D50F62EA-83EF-43A7-B82D-213DF821BB50}" dt="2025-02-07T20:48:22.513" v="8267" actId="13822"/>
          <ac:spMkLst>
            <pc:docMk/>
            <pc:sldMk cId="1515379228" sldId="316"/>
            <ac:spMk id="32" creationId="{E6418143-74A2-1B73-C7FF-72362A0B8836}"/>
          </ac:spMkLst>
        </pc:spChg>
        <pc:spChg chg="add mod">
          <ac:chgData name="Kurapov, Petr A" userId="4f72f5bd-7121-44c3-86b2-1c510f75006f" providerId="ADAL" clId="{D50F62EA-83EF-43A7-B82D-213DF821BB50}" dt="2025-02-07T20:48:22.513" v="8267" actId="13822"/>
          <ac:spMkLst>
            <pc:docMk/>
            <pc:sldMk cId="1515379228" sldId="316"/>
            <ac:spMk id="33" creationId="{941DB268-8C0F-47DC-EDA6-62D337C0DE9B}"/>
          </ac:spMkLst>
        </pc:spChg>
        <pc:spChg chg="add mod">
          <ac:chgData name="Kurapov, Petr A" userId="4f72f5bd-7121-44c3-86b2-1c510f75006f" providerId="ADAL" clId="{D50F62EA-83EF-43A7-B82D-213DF821BB50}" dt="2025-02-07T20:48:22.513" v="8267" actId="13822"/>
          <ac:spMkLst>
            <pc:docMk/>
            <pc:sldMk cId="1515379228" sldId="316"/>
            <ac:spMk id="34" creationId="{63B8C409-6ED5-A2A0-C0DA-FF106222BEAF}"/>
          </ac:spMkLst>
        </pc:spChg>
        <pc:spChg chg="add mod">
          <ac:chgData name="Kurapov, Petr A" userId="4f72f5bd-7121-44c3-86b2-1c510f75006f" providerId="ADAL" clId="{D50F62EA-83EF-43A7-B82D-213DF821BB50}" dt="2025-02-07T20:03:19.584" v="7370" actId="1076"/>
          <ac:spMkLst>
            <pc:docMk/>
            <pc:sldMk cId="1515379228" sldId="316"/>
            <ac:spMk id="35" creationId="{719455BB-9B84-6D5E-186D-8F862A64C9BF}"/>
          </ac:spMkLst>
        </pc:spChg>
        <pc:spChg chg="add mod">
          <ac:chgData name="Kurapov, Petr A" userId="4f72f5bd-7121-44c3-86b2-1c510f75006f" providerId="ADAL" clId="{D50F62EA-83EF-43A7-B82D-213DF821BB50}" dt="2025-02-07T20:02:40.717" v="7365" actId="1076"/>
          <ac:spMkLst>
            <pc:docMk/>
            <pc:sldMk cId="1515379228" sldId="316"/>
            <ac:spMk id="36" creationId="{710D46D7-9D96-D6D5-D469-6377AD354A5A}"/>
          </ac:spMkLst>
        </pc:spChg>
        <pc:spChg chg="add mod">
          <ac:chgData name="Kurapov, Petr A" userId="4f72f5bd-7121-44c3-86b2-1c510f75006f" providerId="ADAL" clId="{D50F62EA-83EF-43A7-B82D-213DF821BB50}" dt="2025-02-07T20:03:00.558" v="7367" actId="1076"/>
          <ac:spMkLst>
            <pc:docMk/>
            <pc:sldMk cId="1515379228" sldId="316"/>
            <ac:spMk id="37" creationId="{47C84F43-BA8D-2C7E-5E78-5780C3953EAA}"/>
          </ac:spMkLst>
        </pc:spChg>
        <pc:spChg chg="add mod">
          <ac:chgData name="Kurapov, Petr A" userId="4f72f5bd-7121-44c3-86b2-1c510f75006f" providerId="ADAL" clId="{D50F62EA-83EF-43A7-B82D-213DF821BB50}" dt="2025-02-07T20:02:40.717" v="7365" actId="1076"/>
          <ac:spMkLst>
            <pc:docMk/>
            <pc:sldMk cId="1515379228" sldId="316"/>
            <ac:spMk id="38" creationId="{383A3D16-7F9C-C8C1-CE2B-8CD6545A9BA1}"/>
          </ac:spMkLst>
        </pc:spChg>
        <pc:cxnChg chg="add mod">
          <ac:chgData name="Kurapov, Petr A" userId="4f72f5bd-7121-44c3-86b2-1c510f75006f" providerId="ADAL" clId="{D50F62EA-83EF-43A7-B82D-213DF821BB50}" dt="2025-02-07T20:01:53.684" v="7357" actId="14100"/>
          <ac:cxnSpMkLst>
            <pc:docMk/>
            <pc:sldMk cId="1515379228" sldId="316"/>
            <ac:cxnSpMk id="16" creationId="{467A1F0B-DE4F-97AB-AF25-47310DE54156}"/>
          </ac:cxnSpMkLst>
        </pc:cxnChg>
        <pc:cxnChg chg="add mod">
          <ac:chgData name="Kurapov, Petr A" userId="4f72f5bd-7121-44c3-86b2-1c510f75006f" providerId="ADAL" clId="{D50F62EA-83EF-43A7-B82D-213DF821BB50}" dt="2025-02-07T20:01:53.684" v="7357" actId="14100"/>
          <ac:cxnSpMkLst>
            <pc:docMk/>
            <pc:sldMk cId="1515379228" sldId="316"/>
            <ac:cxnSpMk id="18" creationId="{9E6C6DA9-EE7B-A9FD-6B48-7EE57F253B5E}"/>
          </ac:cxnSpMkLst>
        </pc:cxnChg>
        <pc:cxnChg chg="add">
          <ac:chgData name="Kurapov, Petr A" userId="4f72f5bd-7121-44c3-86b2-1c510f75006f" providerId="ADAL" clId="{D50F62EA-83EF-43A7-B82D-213DF821BB50}" dt="2025-02-07T20:01:45.732" v="7355" actId="11529"/>
          <ac:cxnSpMkLst>
            <pc:docMk/>
            <pc:sldMk cId="1515379228" sldId="316"/>
            <ac:cxnSpMk id="22" creationId="{9599F539-A939-8DF9-84CA-7E09CDF5F93D}"/>
          </ac:cxnSpMkLst>
        </pc:cxnChg>
        <pc:cxnChg chg="add mod">
          <ac:chgData name="Kurapov, Petr A" userId="4f72f5bd-7121-44c3-86b2-1c510f75006f" providerId="ADAL" clId="{D50F62EA-83EF-43A7-B82D-213DF821BB50}" dt="2025-02-07T20:01:53.684" v="7357" actId="14100"/>
          <ac:cxnSpMkLst>
            <pc:docMk/>
            <pc:sldMk cId="1515379228" sldId="316"/>
            <ac:cxnSpMk id="24" creationId="{279EC480-8959-84C1-A5D9-50C799F91996}"/>
          </ac:cxnSpMkLst>
        </pc:cxnChg>
        <pc:cxnChg chg="add">
          <ac:chgData name="Kurapov, Petr A" userId="4f72f5bd-7121-44c3-86b2-1c510f75006f" providerId="ADAL" clId="{D50F62EA-83EF-43A7-B82D-213DF821BB50}" dt="2025-02-07T20:02:21.120" v="7362" actId="11529"/>
          <ac:cxnSpMkLst>
            <pc:docMk/>
            <pc:sldMk cId="1515379228" sldId="316"/>
            <ac:cxnSpMk id="29" creationId="{8661A0F4-37E8-5E31-D3E9-A67DC16BCC4C}"/>
          </ac:cxnSpMkLst>
        </pc:cxnChg>
        <pc:cxnChg chg="add">
          <ac:chgData name="Kurapov, Petr A" userId="4f72f5bd-7121-44c3-86b2-1c510f75006f" providerId="ADAL" clId="{D50F62EA-83EF-43A7-B82D-213DF821BB50}" dt="2025-02-07T20:02:26.289" v="7363" actId="11529"/>
          <ac:cxnSpMkLst>
            <pc:docMk/>
            <pc:sldMk cId="1515379228" sldId="316"/>
            <ac:cxnSpMk id="31" creationId="{F965F252-27A9-9891-C7D9-408762183368}"/>
          </ac:cxnSpMkLst>
        </pc:cxnChg>
        <pc:cxnChg chg="add mod">
          <ac:chgData name="Kurapov, Petr A" userId="4f72f5bd-7121-44c3-86b2-1c510f75006f" providerId="ADAL" clId="{D50F62EA-83EF-43A7-B82D-213DF821BB50}" dt="2025-02-07T20:02:40.717" v="7365" actId="1076"/>
          <ac:cxnSpMkLst>
            <pc:docMk/>
            <pc:sldMk cId="1515379228" sldId="316"/>
            <ac:cxnSpMk id="39" creationId="{C84D154B-60F5-F841-9498-2A0123E1B2D2}"/>
          </ac:cxnSpMkLst>
        </pc:cxnChg>
        <pc:cxnChg chg="add mod">
          <ac:chgData name="Kurapov, Petr A" userId="4f72f5bd-7121-44c3-86b2-1c510f75006f" providerId="ADAL" clId="{D50F62EA-83EF-43A7-B82D-213DF821BB50}" dt="2025-02-07T20:02:40.717" v="7365" actId="1076"/>
          <ac:cxnSpMkLst>
            <pc:docMk/>
            <pc:sldMk cId="1515379228" sldId="316"/>
            <ac:cxnSpMk id="40" creationId="{6A65C988-AC70-0E97-F45B-732222624686}"/>
          </ac:cxnSpMkLst>
        </pc:cxnChg>
        <pc:cxnChg chg="add mod">
          <ac:chgData name="Kurapov, Petr A" userId="4f72f5bd-7121-44c3-86b2-1c510f75006f" providerId="ADAL" clId="{D50F62EA-83EF-43A7-B82D-213DF821BB50}" dt="2025-02-07T20:02:54.302" v="7366" actId="14100"/>
          <ac:cxnSpMkLst>
            <pc:docMk/>
            <pc:sldMk cId="1515379228" sldId="316"/>
            <ac:cxnSpMk id="41" creationId="{400FCCF9-22C0-3DD0-6CBC-8F6DB5A72F7C}"/>
          </ac:cxnSpMkLst>
        </pc:cxnChg>
        <pc:cxnChg chg="add mod">
          <ac:chgData name="Kurapov, Petr A" userId="4f72f5bd-7121-44c3-86b2-1c510f75006f" providerId="ADAL" clId="{D50F62EA-83EF-43A7-B82D-213DF821BB50}" dt="2025-02-07T20:03:19.584" v="7370" actId="1076"/>
          <ac:cxnSpMkLst>
            <pc:docMk/>
            <pc:sldMk cId="1515379228" sldId="316"/>
            <ac:cxnSpMk id="42" creationId="{E5B0769C-A63E-1883-CACC-3BDCD471E9F4}"/>
          </ac:cxnSpMkLst>
        </pc:cxnChg>
        <pc:cxnChg chg="add mod">
          <ac:chgData name="Kurapov, Petr A" userId="4f72f5bd-7121-44c3-86b2-1c510f75006f" providerId="ADAL" clId="{D50F62EA-83EF-43A7-B82D-213DF821BB50}" dt="2025-02-07T20:03:19.584" v="7370" actId="1076"/>
          <ac:cxnSpMkLst>
            <pc:docMk/>
            <pc:sldMk cId="1515379228" sldId="316"/>
            <ac:cxnSpMk id="43" creationId="{4E8EA393-1A12-3322-EE80-3B5A0DECF17F}"/>
          </ac:cxnSpMkLst>
        </pc:cxnChg>
        <pc:cxnChg chg="add mod">
          <ac:chgData name="Kurapov, Petr A" userId="4f72f5bd-7121-44c3-86b2-1c510f75006f" providerId="ADAL" clId="{D50F62EA-83EF-43A7-B82D-213DF821BB50}" dt="2025-02-07T20:03:23.364" v="7371" actId="14100"/>
          <ac:cxnSpMkLst>
            <pc:docMk/>
            <pc:sldMk cId="1515379228" sldId="316"/>
            <ac:cxnSpMk id="44" creationId="{C009655A-A4FB-20B6-C3B6-1F1B4454F0AC}"/>
          </ac:cxnSpMkLst>
        </pc:cxnChg>
      </pc:sldChg>
      <pc:sldChg chg="addSp delSp modSp add mod">
        <pc:chgData name="Kurapov, Petr A" userId="4f72f5bd-7121-44c3-86b2-1c510f75006f" providerId="ADAL" clId="{D50F62EA-83EF-43A7-B82D-213DF821BB50}" dt="2025-02-09T12:15:57.285" v="9738" actId="6549"/>
        <pc:sldMkLst>
          <pc:docMk/>
          <pc:sldMk cId="3424321219" sldId="317"/>
        </pc:sldMkLst>
        <pc:spChg chg="mod">
          <ac:chgData name="Kurapov, Petr A" userId="4f72f5bd-7121-44c3-86b2-1c510f75006f" providerId="ADAL" clId="{D50F62EA-83EF-43A7-B82D-213DF821BB50}" dt="2025-02-07T20:48:39.668" v="8268" actId="13822"/>
          <ac:spMkLst>
            <pc:docMk/>
            <pc:sldMk cId="3424321219" sldId="317"/>
            <ac:spMk id="3" creationId="{1AA833DD-3A45-9CB0-522B-6E2B3FB54D58}"/>
          </ac:spMkLst>
        </pc:spChg>
        <pc:spChg chg="mod">
          <ac:chgData name="Kurapov, Petr A" userId="4f72f5bd-7121-44c3-86b2-1c510f75006f" providerId="ADAL" clId="{D50F62EA-83EF-43A7-B82D-213DF821BB50}" dt="2025-02-07T20:48:39.668" v="8268" actId="13822"/>
          <ac:spMkLst>
            <pc:docMk/>
            <pc:sldMk cId="3424321219" sldId="317"/>
            <ac:spMk id="4" creationId="{5D2AF801-2B2F-AE7D-8F05-AA506963048E}"/>
          </ac:spMkLst>
        </pc:spChg>
        <pc:spChg chg="mod">
          <ac:chgData name="Kurapov, Petr A" userId="4f72f5bd-7121-44c3-86b2-1c510f75006f" providerId="ADAL" clId="{D50F62EA-83EF-43A7-B82D-213DF821BB50}" dt="2025-02-09T12:15:57.285" v="9738" actId="6549"/>
          <ac:spMkLst>
            <pc:docMk/>
            <pc:sldMk cId="3424321219" sldId="317"/>
            <ac:spMk id="5" creationId="{01264E66-6E74-AA37-0BD7-8F7571360256}"/>
          </ac:spMkLst>
        </pc:spChg>
        <pc:spChg chg="mod">
          <ac:chgData name="Kurapov, Petr A" userId="4f72f5bd-7121-44c3-86b2-1c510f75006f" providerId="ADAL" clId="{D50F62EA-83EF-43A7-B82D-213DF821BB50}" dt="2025-02-07T20:48:39.668" v="8268" actId="13822"/>
          <ac:spMkLst>
            <pc:docMk/>
            <pc:sldMk cId="3424321219" sldId="317"/>
            <ac:spMk id="7" creationId="{30E3BDEA-9DDE-1CF6-2DBB-8E3E15933DA3}"/>
          </ac:spMkLst>
        </pc:spChg>
        <pc:spChg chg="add mod">
          <ac:chgData name="Kurapov, Petr A" userId="4f72f5bd-7121-44c3-86b2-1c510f75006f" providerId="ADAL" clId="{D50F62EA-83EF-43A7-B82D-213DF821BB50}" dt="2025-02-07T20:06:50.016" v="7455" actId="1076"/>
          <ac:spMkLst>
            <pc:docMk/>
            <pc:sldMk cId="3424321219" sldId="317"/>
            <ac:spMk id="11" creationId="{1CCE334D-E740-D9DF-86D5-EBEFE318E7B7}"/>
          </ac:spMkLst>
        </pc:spChg>
        <pc:spChg chg="add mod">
          <ac:chgData name="Kurapov, Petr A" userId="4f72f5bd-7121-44c3-86b2-1c510f75006f" providerId="ADAL" clId="{D50F62EA-83EF-43A7-B82D-213DF821BB50}" dt="2025-02-07T20:07:08.321" v="7470" actId="20577"/>
          <ac:spMkLst>
            <pc:docMk/>
            <pc:sldMk cId="3424321219" sldId="317"/>
            <ac:spMk id="13" creationId="{0B9A63EA-7ABF-01BB-CDC1-7E63E936258C}"/>
          </ac:spMkLst>
        </pc:spChg>
        <pc:spChg chg="add mod">
          <ac:chgData name="Kurapov, Petr A" userId="4f72f5bd-7121-44c3-86b2-1c510f75006f" providerId="ADAL" clId="{D50F62EA-83EF-43A7-B82D-213DF821BB50}" dt="2025-02-07T20:16:39.668" v="8193" actId="1076"/>
          <ac:spMkLst>
            <pc:docMk/>
            <pc:sldMk cId="3424321219" sldId="317"/>
            <ac:spMk id="15" creationId="{B52BD0DA-3009-79C9-9EA8-F022DACAA34A}"/>
          </ac:spMkLst>
        </pc:spChg>
        <pc:spChg chg="add mod">
          <ac:chgData name="Kurapov, Petr A" userId="4f72f5bd-7121-44c3-86b2-1c510f75006f" providerId="ADAL" clId="{D50F62EA-83EF-43A7-B82D-213DF821BB50}" dt="2025-02-07T20:16:58.131" v="8207" actId="14100"/>
          <ac:spMkLst>
            <pc:docMk/>
            <pc:sldMk cId="3424321219" sldId="317"/>
            <ac:spMk id="17" creationId="{CBD000A4-AF1D-3FD5-25A2-736217E82D37}"/>
          </ac:spMkLst>
        </pc:spChg>
        <pc:spChg chg="mod">
          <ac:chgData name="Kurapov, Petr A" userId="4f72f5bd-7121-44c3-86b2-1c510f75006f" providerId="ADAL" clId="{D50F62EA-83EF-43A7-B82D-213DF821BB50}" dt="2025-02-07T20:48:39.668" v="8268" actId="13822"/>
          <ac:spMkLst>
            <pc:docMk/>
            <pc:sldMk cId="3424321219" sldId="317"/>
            <ac:spMk id="32" creationId="{C0EBC91B-C34F-9737-661E-6C789F42ED65}"/>
          </ac:spMkLst>
        </pc:spChg>
        <pc:spChg chg="mod">
          <ac:chgData name="Kurapov, Petr A" userId="4f72f5bd-7121-44c3-86b2-1c510f75006f" providerId="ADAL" clId="{D50F62EA-83EF-43A7-B82D-213DF821BB50}" dt="2025-02-07T20:48:39.668" v="8268" actId="13822"/>
          <ac:spMkLst>
            <pc:docMk/>
            <pc:sldMk cId="3424321219" sldId="317"/>
            <ac:spMk id="33" creationId="{9081A3C5-43EE-3A57-5780-5E19B4E431A0}"/>
          </ac:spMkLst>
        </pc:spChg>
        <pc:spChg chg="mod">
          <ac:chgData name="Kurapov, Petr A" userId="4f72f5bd-7121-44c3-86b2-1c510f75006f" providerId="ADAL" clId="{D50F62EA-83EF-43A7-B82D-213DF821BB50}" dt="2025-02-07T20:48:39.668" v="8268" actId="13822"/>
          <ac:spMkLst>
            <pc:docMk/>
            <pc:sldMk cId="3424321219" sldId="317"/>
            <ac:spMk id="34" creationId="{21E9DC44-1ECE-3D8A-03C3-31BDC3973BC8}"/>
          </ac:spMkLst>
        </pc:spChg>
      </pc:sldChg>
      <pc:sldChg chg="addSp modSp new mod">
        <pc:chgData name="Kurapov, Petr A" userId="4f72f5bd-7121-44c3-86b2-1c510f75006f" providerId="ADAL" clId="{D50F62EA-83EF-43A7-B82D-213DF821BB50}" dt="2025-02-09T12:59:38.436" v="10600" actId="1036"/>
        <pc:sldMkLst>
          <pc:docMk/>
          <pc:sldMk cId="1390493610" sldId="318"/>
        </pc:sldMkLst>
        <pc:spChg chg="mod">
          <ac:chgData name="Kurapov, Petr A" userId="4f72f5bd-7121-44c3-86b2-1c510f75006f" providerId="ADAL" clId="{D50F62EA-83EF-43A7-B82D-213DF821BB50}" dt="2025-02-07T20:10:44.514" v="7719" actId="20577"/>
          <ac:spMkLst>
            <pc:docMk/>
            <pc:sldMk cId="1390493610" sldId="318"/>
            <ac:spMk id="2" creationId="{FF4A7295-6634-9D88-46B5-EA791FA315E6}"/>
          </ac:spMkLst>
        </pc:spChg>
        <pc:spChg chg="mod">
          <ac:chgData name="Kurapov, Petr A" userId="4f72f5bd-7121-44c3-86b2-1c510f75006f" providerId="ADAL" clId="{D50F62EA-83EF-43A7-B82D-213DF821BB50}" dt="2025-02-09T12:55:18.170" v="10504" actId="27636"/>
          <ac:spMkLst>
            <pc:docMk/>
            <pc:sldMk cId="1390493610" sldId="318"/>
            <ac:spMk id="3" creationId="{86EA7399-D343-83F1-8C6F-F5710E8BB9AA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94" creationId="{19C7AEE6-7368-BAFD-F7C5-069187C55F97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95" creationId="{554976EA-B655-87D8-9F59-04E04EB9C78A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96" creationId="{AF38728C-E303-FA38-80D0-B6CAA7F71510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97" creationId="{FD1A4648-853B-58EF-CE34-0E8AE41C75A8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98" creationId="{FB87C1F7-97D6-8B30-3340-44B7B540E2F6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99" creationId="{09BE0CB6-A06C-E113-218F-BD1FA76D6C57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05" creationId="{D2F58AD1-A346-FB27-FD8B-6FC0E5393B76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06" creationId="{A1BA027E-0B50-FC52-E1F5-DAEDC79D706B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09" creationId="{8F7EEB9F-774C-7C4C-AC1A-B89734DA67DF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11" creationId="{0E72BD15-66D3-5C02-40F1-75C722235F6B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14" creationId="{0FA03E0A-DE44-39A1-1211-038C5E2430BD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15" creationId="{31A8C5E4-0BC9-88FE-895B-0045DB2969BD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16" creationId="{7A324166-BB08-4052-22EF-60F79AE6153E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17" creationId="{978FE337-0970-2EA4-B307-18CE5E69C9E9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18" creationId="{F050C57C-523F-D08F-8710-11D742652A11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19" creationId="{D2056F53-33EC-9545-688C-FED1F087385F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25" creationId="{B84F9B22-863B-0E53-E5D5-064AE70C3C6B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26" creationId="{F5C35BC2-7F8E-4ED0-3DB4-1555F3D4F29A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29" creationId="{183A3926-2CE8-A7FF-72F0-7D5D79690836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33" creationId="{8C62227A-7C05-FA44-25EB-8183EEE04DF4}"/>
          </ac:spMkLst>
        </pc:spChg>
        <pc:grpChg chg="add mod">
          <ac:chgData name="Kurapov, Petr A" userId="4f72f5bd-7121-44c3-86b2-1c510f75006f" providerId="ADAL" clId="{D50F62EA-83EF-43A7-B82D-213DF821BB50}" dt="2025-02-09T12:59:38.436" v="10600" actId="1036"/>
          <ac:grpSpMkLst>
            <pc:docMk/>
            <pc:sldMk cId="1390493610" sldId="318"/>
            <ac:grpSpMk id="92" creationId="{B4276233-B93F-720F-24D8-EFBED2607A57}"/>
          </ac:grpSpMkLst>
        </pc:grpChg>
        <pc:graphicFrameChg chg="add mod modGraphic">
          <ac:chgData name="Kurapov, Petr A" userId="4f72f5bd-7121-44c3-86b2-1c510f75006f" providerId="ADAL" clId="{D50F62EA-83EF-43A7-B82D-213DF821BB50}" dt="2025-02-09T12:59:20.473" v="10595" actId="1076"/>
          <ac:graphicFrameMkLst>
            <pc:docMk/>
            <pc:sldMk cId="1390493610" sldId="318"/>
            <ac:graphicFrameMk id="90" creationId="{ECD238DB-C248-F04F-D152-4015B4DD74AB}"/>
          </ac:graphicFrameMkLst>
        </pc:graphicFrameChg>
        <pc:picChg chg="mod">
          <ac:chgData name="Kurapov, Petr A" userId="4f72f5bd-7121-44c3-86b2-1c510f75006f" providerId="ADAL" clId="{D50F62EA-83EF-43A7-B82D-213DF821BB50}" dt="2025-02-09T12:59:38.436" v="10600" actId="1036"/>
          <ac:picMkLst>
            <pc:docMk/>
            <pc:sldMk cId="1390493610" sldId="318"/>
            <ac:picMk id="93" creationId="{A6A6F754-2F60-1409-6A72-D0E8DA1EDF9C}"/>
          </ac:picMkLst>
        </pc:picChg>
        <pc:picChg chg="mod">
          <ac:chgData name="Kurapov, Petr A" userId="4f72f5bd-7121-44c3-86b2-1c510f75006f" providerId="ADAL" clId="{D50F62EA-83EF-43A7-B82D-213DF821BB50}" dt="2025-02-09T12:59:38.436" v="10600" actId="1036"/>
          <ac:picMkLst>
            <pc:docMk/>
            <pc:sldMk cId="1390493610" sldId="318"/>
            <ac:picMk id="108" creationId="{D06C869B-772E-DB31-73E3-2A0D0A9FFBBD}"/>
          </ac:picMkLst>
        </pc:picChg>
        <pc:picChg chg="mod">
          <ac:chgData name="Kurapov, Petr A" userId="4f72f5bd-7121-44c3-86b2-1c510f75006f" providerId="ADAL" clId="{D50F62EA-83EF-43A7-B82D-213DF821BB50}" dt="2025-02-09T12:59:38.436" v="10600" actId="1036"/>
          <ac:picMkLst>
            <pc:docMk/>
            <pc:sldMk cId="1390493610" sldId="318"/>
            <ac:picMk id="110" creationId="{EEE25F0C-D35B-9E55-534C-FD402A857A4B}"/>
          </ac:picMkLst>
        </pc:picChg>
        <pc:picChg chg="mod">
          <ac:chgData name="Kurapov, Petr A" userId="4f72f5bd-7121-44c3-86b2-1c510f75006f" providerId="ADAL" clId="{D50F62EA-83EF-43A7-B82D-213DF821BB50}" dt="2025-02-09T12:59:38.436" v="10600" actId="1036"/>
          <ac:picMkLst>
            <pc:docMk/>
            <pc:sldMk cId="1390493610" sldId="318"/>
            <ac:picMk id="128" creationId="{A361BFBF-B38D-650C-E7F1-CDABA17AEB5C}"/>
          </ac:picMkLst>
        </pc:picChg>
        <pc:picChg chg="mod">
          <ac:chgData name="Kurapov, Petr A" userId="4f72f5bd-7121-44c3-86b2-1c510f75006f" providerId="ADAL" clId="{D50F62EA-83EF-43A7-B82D-213DF821BB50}" dt="2025-02-09T12:59:38.436" v="10600" actId="1036"/>
          <ac:picMkLst>
            <pc:docMk/>
            <pc:sldMk cId="1390493610" sldId="318"/>
            <ac:picMk id="131" creationId="{0CE93B1B-EA61-0FA3-0520-366119A54933}"/>
          </ac:picMkLst>
        </pc:picChg>
        <pc:cxnChg chg="add mod">
          <ac:chgData name="Kurapov, Petr A" userId="4f72f5bd-7121-44c3-86b2-1c510f75006f" providerId="ADAL" clId="{D50F62EA-83EF-43A7-B82D-213DF821BB50}" dt="2025-02-09T12:59:20.473" v="10595" actId="1076"/>
          <ac:cxnSpMkLst>
            <pc:docMk/>
            <pc:sldMk cId="1390493610" sldId="318"/>
            <ac:cxnSpMk id="91" creationId="{18D699C2-B1D2-D13C-1260-614728D4266F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00" creationId="{CDAFD335-5236-2F74-A47A-3080F9EDAB02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01" creationId="{65EFB950-584C-00CB-B679-90F6D1F08AA9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02" creationId="{9BC7E5EF-7D94-65D4-647F-93300EF225F1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03" creationId="{C8E82F7D-C983-C5A5-4E3D-F754BE99B7C5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04" creationId="{23BA209B-A176-6EEA-7B86-F18806406052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07" creationId="{F7C17643-22C1-C7E9-EF08-607C8105F3AA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12" creationId="{82C24207-1815-4DEC-C8CD-6CDBA0544B61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13" creationId="{CDC02E65-8C92-2A7B-EC00-483F0E9B192A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20" creationId="{5F0A6A06-344E-CF86-F0B8-AF8746A1719F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21" creationId="{65EDB0E3-2F65-D9FA-C471-D79E62FD54D7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22" creationId="{6122AA23-829F-6456-CC7B-37F312F1AEEE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23" creationId="{BD7C3A30-9D53-CB62-4A7D-A18C593E0015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24" creationId="{14B94F8B-B9D6-5740-3F86-858D282CCB97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27" creationId="{20E03429-2748-C671-45F5-BEC7870868F5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30" creationId="{C676A973-BCBF-C709-1966-91D838D60AF3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32" creationId="{74F8D134-AC7A-CF6D-4A7D-672E7AB60465}"/>
          </ac:cxnSpMkLst>
        </pc:cxnChg>
      </pc:sldChg>
      <pc:sldChg chg="addSp delSp modSp new mod modClrScheme chgLayout">
        <pc:chgData name="Kurapov, Petr A" userId="4f72f5bd-7121-44c3-86b2-1c510f75006f" providerId="ADAL" clId="{D50F62EA-83EF-43A7-B82D-213DF821BB50}" dt="2025-02-07T20:55:31.216" v="8620" actId="1076"/>
        <pc:sldMkLst>
          <pc:docMk/>
          <pc:sldMk cId="2543520401" sldId="319"/>
        </pc:sldMkLst>
        <pc:spChg chg="mod ord">
          <ac:chgData name="Kurapov, Petr A" userId="4f72f5bd-7121-44c3-86b2-1c510f75006f" providerId="ADAL" clId="{D50F62EA-83EF-43A7-B82D-213DF821BB50}" dt="2025-02-07T20:49:32.355" v="8271" actId="700"/>
          <ac:spMkLst>
            <pc:docMk/>
            <pc:sldMk cId="2543520401" sldId="319"/>
            <ac:spMk id="2" creationId="{99123754-2491-DEEE-7D66-8DE312C79546}"/>
          </ac:spMkLst>
        </pc:spChg>
        <pc:spChg chg="add mo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4" creationId="{E302EB45-55C3-826F-2220-61C57EA4E724}"/>
          </ac:spMkLst>
        </pc:spChg>
        <pc:spChg chg="add mo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5" creationId="{1B44955C-708A-0AC2-E500-BEAF77686029}"/>
          </ac:spMkLst>
        </pc:spChg>
        <pc:spChg chg="add mo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6" creationId="{75B861A9-6E3E-9845-9722-31A0BF7B3FDF}"/>
          </ac:spMkLst>
        </pc:spChg>
        <pc:spChg chg="add mo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7" creationId="{02255AB5-EE68-B963-983E-7686778DE384}"/>
          </ac:spMkLst>
        </pc:spChg>
        <pc:spChg chg="add mo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8" creationId="{EEB1A55F-CD7A-C7CF-2924-3FBB8F62C961}"/>
          </ac:spMkLst>
        </pc:spChg>
        <pc:spChg chg="add mo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9" creationId="{B445192E-DD8F-2074-D363-AD170BA3CFBF}"/>
          </ac:spMkLst>
        </pc:spChg>
        <pc:spChg chg="add mo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10" creationId="{FC0572F7-7C1E-528E-F231-BFBB596E01FE}"/>
          </ac:spMkLst>
        </pc:spChg>
        <pc:spChg chg="add mod ord">
          <ac:chgData name="Kurapov, Petr A" userId="4f72f5bd-7121-44c3-86b2-1c510f75006f" providerId="ADAL" clId="{D50F62EA-83EF-43A7-B82D-213DF821BB50}" dt="2025-02-07T20:52:17.923" v="8598" actId="20577"/>
          <ac:spMkLst>
            <pc:docMk/>
            <pc:sldMk cId="2543520401" sldId="319"/>
            <ac:spMk id="17" creationId="{D6FD1F69-508B-8845-C908-532ABE11A69B}"/>
          </ac:spMkLst>
        </pc:spChg>
        <pc:spChg chg="add mod or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32" creationId="{E38FB786-1846-0C20-2151-2EE9D0C14BED}"/>
          </ac:spMkLst>
        </pc:spChg>
        <pc:spChg chg="add mod or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34" creationId="{5E62DE53-F19B-E256-AF37-09B9528F3084}"/>
          </ac:spMkLst>
        </pc:spChg>
        <pc:spChg chg="add mod or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35" creationId="{A8C2BA51-CF13-87C9-AF72-4DFE05EBF27E}"/>
          </ac:spMkLst>
        </pc:spChg>
        <pc:spChg chg="add mod">
          <ac:chgData name="Kurapov, Petr A" userId="4f72f5bd-7121-44c3-86b2-1c510f75006f" providerId="ADAL" clId="{D50F62EA-83EF-43A7-B82D-213DF821BB50}" dt="2025-02-07T20:55:14.424" v="8619"/>
          <ac:spMkLst>
            <pc:docMk/>
            <pc:sldMk cId="2543520401" sldId="319"/>
            <ac:spMk id="39" creationId="{F13956F0-D233-8AA8-64C2-5CD30A82E9F4}"/>
          </ac:spMkLst>
        </pc:spChg>
        <pc:cxnChg chg="add mod">
          <ac:chgData name="Kurapov, Petr A" userId="4f72f5bd-7121-44c3-86b2-1c510f75006f" providerId="ADAL" clId="{D50F62EA-83EF-43A7-B82D-213DF821BB50}" dt="2025-02-07T20:55:31.216" v="8620" actId="1076"/>
          <ac:cxnSpMkLst>
            <pc:docMk/>
            <pc:sldMk cId="2543520401" sldId="319"/>
            <ac:cxnSpMk id="11" creationId="{F0B62307-0AB8-CD00-9E0C-B79D660CDBC5}"/>
          </ac:cxnSpMkLst>
        </pc:cxnChg>
        <pc:cxnChg chg="add mod">
          <ac:chgData name="Kurapov, Petr A" userId="4f72f5bd-7121-44c3-86b2-1c510f75006f" providerId="ADAL" clId="{D50F62EA-83EF-43A7-B82D-213DF821BB50}" dt="2025-02-07T20:55:31.216" v="8620" actId="1076"/>
          <ac:cxnSpMkLst>
            <pc:docMk/>
            <pc:sldMk cId="2543520401" sldId="319"/>
            <ac:cxnSpMk id="12" creationId="{B7E62A17-841E-7A5B-4780-46BE26882170}"/>
          </ac:cxnSpMkLst>
        </pc:cxnChg>
        <pc:cxnChg chg="add mod">
          <ac:chgData name="Kurapov, Petr A" userId="4f72f5bd-7121-44c3-86b2-1c510f75006f" providerId="ADAL" clId="{D50F62EA-83EF-43A7-B82D-213DF821BB50}" dt="2025-02-07T20:55:31.216" v="8620" actId="1076"/>
          <ac:cxnSpMkLst>
            <pc:docMk/>
            <pc:sldMk cId="2543520401" sldId="319"/>
            <ac:cxnSpMk id="13" creationId="{9EDF9928-0F7E-D2B7-62EF-74CE4AD881DC}"/>
          </ac:cxnSpMkLst>
        </pc:cxnChg>
        <pc:cxnChg chg="add mod">
          <ac:chgData name="Kurapov, Petr A" userId="4f72f5bd-7121-44c3-86b2-1c510f75006f" providerId="ADAL" clId="{D50F62EA-83EF-43A7-B82D-213DF821BB50}" dt="2025-02-07T20:55:31.216" v="8620" actId="1076"/>
          <ac:cxnSpMkLst>
            <pc:docMk/>
            <pc:sldMk cId="2543520401" sldId="319"/>
            <ac:cxnSpMk id="14" creationId="{D039DAD8-762C-BBAE-1C4C-EF84D8D6C284}"/>
          </ac:cxnSpMkLst>
        </pc:cxnChg>
        <pc:cxnChg chg="add mod">
          <ac:chgData name="Kurapov, Petr A" userId="4f72f5bd-7121-44c3-86b2-1c510f75006f" providerId="ADAL" clId="{D50F62EA-83EF-43A7-B82D-213DF821BB50}" dt="2025-02-07T20:55:31.216" v="8620" actId="1076"/>
          <ac:cxnSpMkLst>
            <pc:docMk/>
            <pc:sldMk cId="2543520401" sldId="319"/>
            <ac:cxnSpMk id="15" creationId="{845A3C24-1618-7F88-A478-ABE51DA7A404}"/>
          </ac:cxnSpMkLst>
        </pc:cxnChg>
        <pc:cxnChg chg="add mod">
          <ac:chgData name="Kurapov, Petr A" userId="4f72f5bd-7121-44c3-86b2-1c510f75006f" providerId="ADAL" clId="{D50F62EA-83EF-43A7-B82D-213DF821BB50}" dt="2025-02-07T20:55:31.216" v="8620" actId="1076"/>
          <ac:cxnSpMkLst>
            <pc:docMk/>
            <pc:sldMk cId="2543520401" sldId="319"/>
            <ac:cxnSpMk id="16" creationId="{45AD5AB1-CB57-D101-47FC-236FCA2CA8A9}"/>
          </ac:cxnSpMkLst>
        </pc:cxnChg>
      </pc:sldChg>
      <pc:sldChg chg="addSp delSp modSp new mod modClrScheme chgLayout">
        <pc:chgData name="Kurapov, Petr A" userId="4f72f5bd-7121-44c3-86b2-1c510f75006f" providerId="ADAL" clId="{D50F62EA-83EF-43A7-B82D-213DF821BB50}" dt="2025-02-09T15:24:04.819" v="14965" actId="20577"/>
        <pc:sldMkLst>
          <pc:docMk/>
          <pc:sldMk cId="291575672" sldId="320"/>
        </pc:sldMkLst>
        <pc:spChg chg="mod ord">
          <ac:chgData name="Kurapov, Petr A" userId="4f72f5bd-7121-44c3-86b2-1c510f75006f" providerId="ADAL" clId="{D50F62EA-83EF-43A7-B82D-213DF821BB50}" dt="2025-02-07T20:56:12.553" v="8644" actId="700"/>
          <ac:spMkLst>
            <pc:docMk/>
            <pc:sldMk cId="291575672" sldId="320"/>
            <ac:spMk id="2" creationId="{95E1CFD6-FFD5-8B2E-C59C-6D3900C5597D}"/>
          </ac:spMkLst>
        </pc:spChg>
        <pc:spChg chg="add mod ord">
          <ac:chgData name="Kurapov, Petr A" userId="4f72f5bd-7121-44c3-86b2-1c510f75006f" providerId="ADAL" clId="{D50F62EA-83EF-43A7-B82D-213DF821BB50}" dt="2025-02-09T15:24:04.819" v="14965" actId="20577"/>
          <ac:spMkLst>
            <pc:docMk/>
            <pc:sldMk cId="291575672" sldId="320"/>
            <ac:spMk id="5" creationId="{A13D0107-7252-1FD4-26D7-A7F40137C2F8}"/>
          </ac:spMkLst>
        </pc:spChg>
      </pc:sldChg>
      <pc:sldChg chg="modSp new mod">
        <pc:chgData name="Kurapov, Petr A" userId="4f72f5bd-7121-44c3-86b2-1c510f75006f" providerId="ADAL" clId="{D50F62EA-83EF-43A7-B82D-213DF821BB50}" dt="2025-02-09T15:10:35.385" v="13801" actId="114"/>
        <pc:sldMkLst>
          <pc:docMk/>
          <pc:sldMk cId="3833831329" sldId="321"/>
        </pc:sldMkLst>
        <pc:spChg chg="mod">
          <ac:chgData name="Kurapov, Petr A" userId="4f72f5bd-7121-44c3-86b2-1c510f75006f" providerId="ADAL" clId="{D50F62EA-83EF-43A7-B82D-213DF821BB50}" dt="2025-02-07T20:57:49.236" v="8663" actId="20577"/>
          <ac:spMkLst>
            <pc:docMk/>
            <pc:sldMk cId="3833831329" sldId="321"/>
            <ac:spMk id="2" creationId="{BE8D8902-C7B1-3C37-FEA8-27FBAF6FBD18}"/>
          </ac:spMkLst>
        </pc:spChg>
        <pc:spChg chg="mod">
          <ac:chgData name="Kurapov, Petr A" userId="4f72f5bd-7121-44c3-86b2-1c510f75006f" providerId="ADAL" clId="{D50F62EA-83EF-43A7-B82D-213DF821BB50}" dt="2025-02-09T15:10:35.385" v="13801" actId="114"/>
          <ac:spMkLst>
            <pc:docMk/>
            <pc:sldMk cId="3833831329" sldId="321"/>
            <ac:spMk id="3" creationId="{3252ED43-7190-BFB1-21B6-21031A029749}"/>
          </ac:spMkLst>
        </pc:spChg>
      </pc:sldChg>
      <pc:sldChg chg="addSp delSp modSp new del mod">
        <pc:chgData name="Kurapov, Petr A" userId="4f72f5bd-7121-44c3-86b2-1c510f75006f" providerId="ADAL" clId="{D50F62EA-83EF-43A7-B82D-213DF821BB50}" dt="2025-02-09T12:59:51.791" v="10601" actId="47"/>
        <pc:sldMkLst>
          <pc:docMk/>
          <pc:sldMk cId="3126802298" sldId="322"/>
        </pc:sldMkLst>
      </pc:sldChg>
      <pc:sldChg chg="addSp modSp new mod modClrScheme chgLayout">
        <pc:chgData name="Kurapov, Petr A" userId="4f72f5bd-7121-44c3-86b2-1c510f75006f" providerId="ADAL" clId="{D50F62EA-83EF-43A7-B82D-213DF821BB50}" dt="2025-02-09T16:27:33.184" v="17445" actId="14100"/>
        <pc:sldMkLst>
          <pc:docMk/>
          <pc:sldMk cId="3733810519" sldId="322"/>
        </pc:sldMkLst>
        <pc:spChg chg="mod ord">
          <ac:chgData name="Kurapov, Petr A" userId="4f72f5bd-7121-44c3-86b2-1c510f75006f" providerId="ADAL" clId="{D50F62EA-83EF-43A7-B82D-213DF821BB50}" dt="2025-02-09T15:00:14.021" v="13130" actId="700"/>
          <ac:spMkLst>
            <pc:docMk/>
            <pc:sldMk cId="3733810519" sldId="322"/>
            <ac:spMk id="2" creationId="{5C07AD7D-B872-86F8-F343-531A5780D4FC}"/>
          </ac:spMkLst>
        </pc:spChg>
        <pc:spChg chg="mod ord">
          <ac:chgData name="Kurapov, Petr A" userId="4f72f5bd-7121-44c3-86b2-1c510f75006f" providerId="ADAL" clId="{D50F62EA-83EF-43A7-B82D-213DF821BB50}" dt="2025-02-09T15:04:11.546" v="13666" actId="27636"/>
          <ac:spMkLst>
            <pc:docMk/>
            <pc:sldMk cId="3733810519" sldId="322"/>
            <ac:spMk id="3" creationId="{40B64829-8916-3748-D0B8-0CD07502225D}"/>
          </ac:spMkLst>
        </pc:spChg>
        <pc:spChg chg="add mod ord">
          <ac:chgData name="Kurapov, Petr A" userId="4f72f5bd-7121-44c3-86b2-1c510f75006f" providerId="ADAL" clId="{D50F62EA-83EF-43A7-B82D-213DF821BB50}" dt="2025-02-09T15:04:11.549" v="13667" actId="27636"/>
          <ac:spMkLst>
            <pc:docMk/>
            <pc:sldMk cId="3733810519" sldId="322"/>
            <ac:spMk id="4" creationId="{8E571719-E32D-BDF1-4718-BC0296A8861C}"/>
          </ac:spMkLst>
        </pc:spChg>
        <pc:spChg chg="add mod">
          <ac:chgData name="Kurapov, Petr A" userId="4f72f5bd-7121-44c3-86b2-1c510f75006f" providerId="ADAL" clId="{D50F62EA-83EF-43A7-B82D-213DF821BB50}" dt="2025-02-09T16:27:33.184" v="17445" actId="14100"/>
          <ac:spMkLst>
            <pc:docMk/>
            <pc:sldMk cId="3733810519" sldId="322"/>
            <ac:spMk id="5" creationId="{2CF0066F-8D48-DE9B-04F4-7B546F7B9878}"/>
          </ac:spMkLst>
        </pc:spChg>
      </pc:sldChg>
      <pc:sldChg chg="modSp new mod">
        <pc:chgData name="Kurapov, Petr A" userId="4f72f5bd-7121-44c3-86b2-1c510f75006f" providerId="ADAL" clId="{D50F62EA-83EF-43A7-B82D-213DF821BB50}" dt="2025-02-09T16:19:52.393" v="16984" actId="20577"/>
        <pc:sldMkLst>
          <pc:docMk/>
          <pc:sldMk cId="156603033" sldId="323"/>
        </pc:sldMkLst>
        <pc:spChg chg="mod">
          <ac:chgData name="Kurapov, Petr A" userId="4f72f5bd-7121-44c3-86b2-1c510f75006f" providerId="ADAL" clId="{D50F62EA-83EF-43A7-B82D-213DF821BB50}" dt="2025-02-09T13:14:53.777" v="11178" actId="20577"/>
          <ac:spMkLst>
            <pc:docMk/>
            <pc:sldMk cId="156603033" sldId="323"/>
            <ac:spMk id="2" creationId="{49D9BD54-BD84-D31E-D533-FDDBD2449F50}"/>
          </ac:spMkLst>
        </pc:spChg>
        <pc:spChg chg="mod">
          <ac:chgData name="Kurapov, Petr A" userId="4f72f5bd-7121-44c3-86b2-1c510f75006f" providerId="ADAL" clId="{D50F62EA-83EF-43A7-B82D-213DF821BB50}" dt="2025-02-09T16:19:52.393" v="16984" actId="20577"/>
          <ac:spMkLst>
            <pc:docMk/>
            <pc:sldMk cId="156603033" sldId="323"/>
            <ac:spMk id="3" creationId="{BFAA0C59-9014-F0C8-A94B-2BCA251303FA}"/>
          </ac:spMkLst>
        </pc:spChg>
      </pc:sldChg>
      <pc:sldChg chg="modSp new mod">
        <pc:chgData name="Kurapov, Petr A" userId="4f72f5bd-7121-44c3-86b2-1c510f75006f" providerId="ADAL" clId="{D50F62EA-83EF-43A7-B82D-213DF821BB50}" dt="2025-02-09T15:54:03.260" v="16451" actId="20577"/>
        <pc:sldMkLst>
          <pc:docMk/>
          <pc:sldMk cId="2554246954" sldId="324"/>
        </pc:sldMkLst>
        <pc:spChg chg="mod">
          <ac:chgData name="Kurapov, Petr A" userId="4f72f5bd-7121-44c3-86b2-1c510f75006f" providerId="ADAL" clId="{D50F62EA-83EF-43A7-B82D-213DF821BB50}" dt="2025-02-09T14:45:23.320" v="12403" actId="20577"/>
          <ac:spMkLst>
            <pc:docMk/>
            <pc:sldMk cId="2554246954" sldId="324"/>
            <ac:spMk id="2" creationId="{11F00D4B-A4B4-9793-03B4-068E36AF5AB3}"/>
          </ac:spMkLst>
        </pc:spChg>
        <pc:spChg chg="mod">
          <ac:chgData name="Kurapov, Petr A" userId="4f72f5bd-7121-44c3-86b2-1c510f75006f" providerId="ADAL" clId="{D50F62EA-83EF-43A7-B82D-213DF821BB50}" dt="2025-02-09T15:54:03.260" v="16451" actId="20577"/>
          <ac:spMkLst>
            <pc:docMk/>
            <pc:sldMk cId="2554246954" sldId="324"/>
            <ac:spMk id="3" creationId="{05F959FE-4A26-4B89-DBBE-69323024D5DD}"/>
          </ac:spMkLst>
        </pc:spChg>
      </pc:sldChg>
      <pc:sldChg chg="modSp new mod modNotesTx">
        <pc:chgData name="Kurapov, Petr A" userId="4f72f5bd-7121-44c3-86b2-1c510f75006f" providerId="ADAL" clId="{D50F62EA-83EF-43A7-B82D-213DF821BB50}" dt="2025-02-09T15:30:29.905" v="15149" actId="20577"/>
        <pc:sldMkLst>
          <pc:docMk/>
          <pc:sldMk cId="1134369261" sldId="325"/>
        </pc:sldMkLst>
        <pc:spChg chg="mod">
          <ac:chgData name="Kurapov, Petr A" userId="4f72f5bd-7121-44c3-86b2-1c510f75006f" providerId="ADAL" clId="{D50F62EA-83EF-43A7-B82D-213DF821BB50}" dt="2025-02-09T15:11:28.456" v="13849" actId="20577"/>
          <ac:spMkLst>
            <pc:docMk/>
            <pc:sldMk cId="1134369261" sldId="325"/>
            <ac:spMk id="2" creationId="{1E6699AF-B70D-BC68-512D-25106A00700D}"/>
          </ac:spMkLst>
        </pc:spChg>
        <pc:spChg chg="mod">
          <ac:chgData name="Kurapov, Petr A" userId="4f72f5bd-7121-44c3-86b2-1c510f75006f" providerId="ADAL" clId="{D50F62EA-83EF-43A7-B82D-213DF821BB50}" dt="2025-02-09T15:30:29.905" v="15149" actId="20577"/>
          <ac:spMkLst>
            <pc:docMk/>
            <pc:sldMk cId="1134369261" sldId="325"/>
            <ac:spMk id="3" creationId="{A04E6414-ADC3-8D78-43A0-DB07768C255B}"/>
          </ac:spMkLst>
        </pc:spChg>
      </pc:sldChg>
      <pc:sldChg chg="modSp new mod">
        <pc:chgData name="Kurapov, Petr A" userId="4f72f5bd-7121-44c3-86b2-1c510f75006f" providerId="ADAL" clId="{D50F62EA-83EF-43A7-B82D-213DF821BB50}" dt="2025-02-09T16:11:19.015" v="16878" actId="20577"/>
        <pc:sldMkLst>
          <pc:docMk/>
          <pc:sldMk cId="3342926626" sldId="326"/>
        </pc:sldMkLst>
        <pc:spChg chg="mod">
          <ac:chgData name="Kurapov, Petr A" userId="4f72f5bd-7121-44c3-86b2-1c510f75006f" providerId="ADAL" clId="{D50F62EA-83EF-43A7-B82D-213DF821BB50}" dt="2025-02-09T15:51:31.530" v="16272" actId="20577"/>
          <ac:spMkLst>
            <pc:docMk/>
            <pc:sldMk cId="3342926626" sldId="326"/>
            <ac:spMk id="2" creationId="{02BFC404-41A0-F0BD-FBB0-D51DE34DCD3F}"/>
          </ac:spMkLst>
        </pc:spChg>
        <pc:spChg chg="mod">
          <ac:chgData name="Kurapov, Petr A" userId="4f72f5bd-7121-44c3-86b2-1c510f75006f" providerId="ADAL" clId="{D50F62EA-83EF-43A7-B82D-213DF821BB50}" dt="2025-02-09T16:11:19.015" v="16878" actId="20577"/>
          <ac:spMkLst>
            <pc:docMk/>
            <pc:sldMk cId="3342926626" sldId="326"/>
            <ac:spMk id="3" creationId="{F9036DBA-866E-4213-6030-92BDC14C4D6A}"/>
          </ac:spMkLst>
        </pc:spChg>
      </pc:sldChg>
      <pc:sldChg chg="addSp delSp modSp new mod modClrScheme chgLayout">
        <pc:chgData name="Kurapov, Petr A" userId="4f72f5bd-7121-44c3-86b2-1c510f75006f" providerId="ADAL" clId="{D50F62EA-83EF-43A7-B82D-213DF821BB50}" dt="2025-02-09T15:46:57.703" v="16184" actId="1076"/>
        <pc:sldMkLst>
          <pc:docMk/>
          <pc:sldMk cId="290752705" sldId="327"/>
        </pc:sldMkLst>
        <pc:spChg chg="mod ord">
          <ac:chgData name="Kurapov, Petr A" userId="4f72f5bd-7121-44c3-86b2-1c510f75006f" providerId="ADAL" clId="{D50F62EA-83EF-43A7-B82D-213DF821BB50}" dt="2025-02-09T15:44:37.719" v="16044" actId="700"/>
          <ac:spMkLst>
            <pc:docMk/>
            <pc:sldMk cId="290752705" sldId="327"/>
            <ac:spMk id="2" creationId="{58E24E7B-C1A8-68AB-D139-DC25183B9ABD}"/>
          </ac:spMkLst>
        </pc:spChg>
        <pc:spChg chg="mod ord">
          <ac:chgData name="Kurapov, Petr A" userId="4f72f5bd-7121-44c3-86b2-1c510f75006f" providerId="ADAL" clId="{D50F62EA-83EF-43A7-B82D-213DF821BB50}" dt="2025-02-09T15:44:37.765" v="16046" actId="27636"/>
          <ac:spMkLst>
            <pc:docMk/>
            <pc:sldMk cId="290752705" sldId="327"/>
            <ac:spMk id="3" creationId="{A3FD1369-1474-FA0C-62C0-3D828F0288E5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5" creationId="{B3EAD28F-D719-EF31-91D1-89A3D5377686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6" creationId="{35895EF2-E572-91E2-3A2C-EDB3B123AC7F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7" creationId="{C5FF4437-D293-35D5-24C6-67D334B74AEF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8" creationId="{DC52899A-C4DF-55D8-143D-8E803C0797C5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9" creationId="{B08B0AC9-A765-A2F4-36E7-23574F9F3B3D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10" creationId="{2D65CF1C-ED81-A6B3-4EF4-CCB7ACB80DF4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11" creationId="{C3D21716-9746-BE47-97E9-C09529249755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20" creationId="{29073EA4-E229-B366-0477-319E6178398F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21" creationId="{41031A8E-146E-EAE3-EC43-09F134CBFE11}"/>
          </ac:spMkLst>
        </pc:spChg>
        <pc:cxnChg chg="add mod">
          <ac:chgData name="Kurapov, Petr A" userId="4f72f5bd-7121-44c3-86b2-1c510f75006f" providerId="ADAL" clId="{D50F62EA-83EF-43A7-B82D-213DF821BB50}" dt="2025-02-09T15:46:57.703" v="16184" actId="1076"/>
          <ac:cxnSpMkLst>
            <pc:docMk/>
            <pc:sldMk cId="290752705" sldId="327"/>
            <ac:cxnSpMk id="12" creationId="{9C56DF1C-39FF-64F9-6021-3154359AFA7F}"/>
          </ac:cxnSpMkLst>
        </pc:cxnChg>
        <pc:cxnChg chg="add mod">
          <ac:chgData name="Kurapov, Petr A" userId="4f72f5bd-7121-44c3-86b2-1c510f75006f" providerId="ADAL" clId="{D50F62EA-83EF-43A7-B82D-213DF821BB50}" dt="2025-02-09T15:46:57.703" v="16184" actId="1076"/>
          <ac:cxnSpMkLst>
            <pc:docMk/>
            <pc:sldMk cId="290752705" sldId="327"/>
            <ac:cxnSpMk id="13" creationId="{8647273B-9C07-4460-3566-C6294EA76FC8}"/>
          </ac:cxnSpMkLst>
        </pc:cxnChg>
        <pc:cxnChg chg="add mod">
          <ac:chgData name="Kurapov, Petr A" userId="4f72f5bd-7121-44c3-86b2-1c510f75006f" providerId="ADAL" clId="{D50F62EA-83EF-43A7-B82D-213DF821BB50}" dt="2025-02-09T15:46:57.703" v="16184" actId="1076"/>
          <ac:cxnSpMkLst>
            <pc:docMk/>
            <pc:sldMk cId="290752705" sldId="327"/>
            <ac:cxnSpMk id="14" creationId="{218868AE-986D-250A-C3BC-A5342CC17F1A}"/>
          </ac:cxnSpMkLst>
        </pc:cxnChg>
        <pc:cxnChg chg="add mod">
          <ac:chgData name="Kurapov, Petr A" userId="4f72f5bd-7121-44c3-86b2-1c510f75006f" providerId="ADAL" clId="{D50F62EA-83EF-43A7-B82D-213DF821BB50}" dt="2025-02-09T15:46:57.703" v="16184" actId="1076"/>
          <ac:cxnSpMkLst>
            <pc:docMk/>
            <pc:sldMk cId="290752705" sldId="327"/>
            <ac:cxnSpMk id="15" creationId="{E10713B6-BAC8-575C-5FC4-CAE77C9F681B}"/>
          </ac:cxnSpMkLst>
        </pc:cxnChg>
        <pc:cxnChg chg="add mod">
          <ac:chgData name="Kurapov, Petr A" userId="4f72f5bd-7121-44c3-86b2-1c510f75006f" providerId="ADAL" clId="{D50F62EA-83EF-43A7-B82D-213DF821BB50}" dt="2025-02-09T15:46:57.703" v="16184" actId="1076"/>
          <ac:cxnSpMkLst>
            <pc:docMk/>
            <pc:sldMk cId="290752705" sldId="327"/>
            <ac:cxnSpMk id="16" creationId="{ACBB60C4-2E19-3DED-5F11-AAEBE55E6164}"/>
          </ac:cxnSpMkLst>
        </pc:cxnChg>
        <pc:cxnChg chg="add mod">
          <ac:chgData name="Kurapov, Petr A" userId="4f72f5bd-7121-44c3-86b2-1c510f75006f" providerId="ADAL" clId="{D50F62EA-83EF-43A7-B82D-213DF821BB50}" dt="2025-02-09T15:46:57.703" v="16184" actId="1076"/>
          <ac:cxnSpMkLst>
            <pc:docMk/>
            <pc:sldMk cId="290752705" sldId="327"/>
            <ac:cxnSpMk id="17" creationId="{B434B052-FDCC-37C3-727A-1457D13C6163}"/>
          </ac:cxnSpMkLst>
        </pc:cxnChg>
      </pc:sldChg>
      <pc:sldChg chg="modSp new del mod">
        <pc:chgData name="Kurapov, Petr A" userId="4f72f5bd-7121-44c3-86b2-1c510f75006f" providerId="ADAL" clId="{D50F62EA-83EF-43A7-B82D-213DF821BB50}" dt="2025-02-09T16:16:56.740" v="16907" actId="47"/>
        <pc:sldMkLst>
          <pc:docMk/>
          <pc:sldMk cId="3555701933" sldId="328"/>
        </pc:sldMkLst>
      </pc:sldChg>
      <pc:sldChg chg="modSp new mod">
        <pc:chgData name="Kurapov, Petr A" userId="4f72f5bd-7121-44c3-86b2-1c510f75006f" providerId="ADAL" clId="{D50F62EA-83EF-43A7-B82D-213DF821BB50}" dt="2025-02-09T16:25:04.334" v="17375" actId="113"/>
        <pc:sldMkLst>
          <pc:docMk/>
          <pc:sldMk cId="3863044815" sldId="328"/>
        </pc:sldMkLst>
        <pc:spChg chg="mod">
          <ac:chgData name="Kurapov, Petr A" userId="4f72f5bd-7121-44c3-86b2-1c510f75006f" providerId="ADAL" clId="{D50F62EA-83EF-43A7-B82D-213DF821BB50}" dt="2025-02-09T16:21:57.586" v="16986"/>
          <ac:spMkLst>
            <pc:docMk/>
            <pc:sldMk cId="3863044815" sldId="328"/>
            <ac:spMk id="2" creationId="{9595D65B-9F63-43BE-9CC8-87AF61F01DF0}"/>
          </ac:spMkLst>
        </pc:spChg>
        <pc:spChg chg="mod">
          <ac:chgData name="Kurapov, Petr A" userId="4f72f5bd-7121-44c3-86b2-1c510f75006f" providerId="ADAL" clId="{D50F62EA-83EF-43A7-B82D-213DF821BB50}" dt="2025-02-09T16:25:04.334" v="17375" actId="113"/>
          <ac:spMkLst>
            <pc:docMk/>
            <pc:sldMk cId="3863044815" sldId="328"/>
            <ac:spMk id="3" creationId="{B299177A-0AB2-C862-E4A9-A9CE9030C71D}"/>
          </ac:spMkLst>
        </pc:spChg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1651781435" sldId="329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1995920480" sldId="330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155820950" sldId="331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710262499" sldId="332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865019466" sldId="333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318891873" sldId="334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1982318579" sldId="335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676588266" sldId="336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785403557" sldId="337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744280291" sldId="338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1408887341" sldId="339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48187595" sldId="340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768360993" sldId="341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805588878" sldId="342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1670980240" sldId="343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060628749" sldId="344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223294552" sldId="345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1247104681" sldId="346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10370319" sldId="347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017641597" sldId="348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822492869" sldId="349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04077095" sldId="350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824581112" sldId="351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504263057" sldId="352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346943257" sldId="353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878044826" sldId="354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4082463886" sldId="355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571260068" sldId="356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1466469252" sldId="357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806023555" sldId="358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515023443" sldId="359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432109825" sldId="360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048007483" sldId="361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1218385597" sldId="362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97082942" sldId="363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4172658254" sldId="364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995461214" sldId="365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745958039" sldId="366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2578686299" sldId="367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1097079597" sldId="368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101952486" sldId="369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1138569706" sldId="370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908073161" sldId="371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848315398" sldId="372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317699188" sldId="373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950417154" sldId="374"/>
        </pc:sldMkLst>
      </pc:sldChg>
      <pc:sldChg chg="add del">
        <pc:chgData name="Kurapov, Petr A" userId="4f72f5bd-7121-44c3-86b2-1c510f75006f" providerId="ADAL" clId="{D50F62EA-83EF-43A7-B82D-213DF821BB50}" dt="2025-02-13T15:35:18.256" v="17488" actId="47"/>
        <pc:sldMkLst>
          <pc:docMk/>
          <pc:sldMk cId="1191538583" sldId="3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3584A-1B0D-40B2-BEFA-1B63AFA5FB8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A0C49-243D-42F1-A13F-A40F94EC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stands for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zero downtime</a:t>
            </a:r>
          </a:p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Z – direct descendant of System/360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A0C49-243D-42F1-A13F-A40F94EC91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how each language exposes only logical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A0C49-243D-42F1-A13F-A40F94EC91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9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approaches for compilation: source code generation with operator templates and the use of compiler intermediate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A0C49-243D-42F1-A13F-A40F94EC91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B1BB-67D5-F18D-5319-C419C7DA6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B56F3-6390-A8A1-5CC3-4F53EAA14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A60C-0E75-4A7A-85A6-7AF2E4DA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0703-7D99-7197-05F1-EAB49C6D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842E-CBAE-4AEF-FB1E-F5D84577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7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61D8-F5CA-20DA-5202-0731CF9A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E0F57-0861-3A06-49E2-1F18A4BAB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10F5-5948-17BA-5FB8-9D2EE7AB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34B9-118E-C30A-058C-1E2D5710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8B59-EAF9-1FCC-4A79-C90CF480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FB717-262D-0C1E-3DFD-94F72FD0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2B60F-8AA2-BE7C-C5AB-BF781BD14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EB94-1FE9-5627-3846-CBCFDFB4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1E680-02AA-34AC-45F4-4D6E7FAE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4D58-618A-1794-B3E5-DD02ED8C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6BE4-A1CF-1A2A-C30E-7EC56D71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B842-083C-4256-83C4-5D771403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6FE75-C458-F2AC-3CA3-7D1299C6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65EB9-1079-D01F-5A0F-D6357D7D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67170-EFF0-85B9-B1F5-A5D602EE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8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6087-DC95-7869-705F-5311C4AA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88D84-E810-A983-B069-8F26DAEB2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62301-0826-99A1-09DC-E4655631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F0399-F77E-7BF0-651D-80D52821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425DD-200F-EB98-59AF-DA9D8E8D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6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756D-3415-EA28-33A3-3BDEC3E2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1E84-89B4-BDA8-009B-3047B9289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4D8AD-1D43-C14D-D80E-D6124C401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CF3E2-F158-6F75-3611-91461E15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84853-7609-E737-983F-7E4D06DA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57427-8709-CA96-47F9-27FF7C95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2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2FC6-24A8-DCC3-64B1-21AA461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B31BC-6080-24F6-3311-863BA0D3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B8E03-4606-86FD-A0C0-B714D3914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EA82D-61D7-D9E8-260D-6C3A14E74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3978E-683A-4DF9-A263-2DB2F8D5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63C2F-092E-DAA4-47BC-CB8586CC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65A19-4C3E-FCED-96E7-96378A6C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67049-97FF-B99E-81E5-A7ADFBEF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65C7-30BE-3389-67D5-0FB347D7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E6CFD-44A2-CA6D-75E2-54B4B838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8C9DA-EDF9-133E-01E0-6B454EDE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6B386-7C02-3147-ACA5-8DE7BD51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4C927-1B5F-7E5D-0CF1-B740A017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999DB-9C3B-22EF-3E6D-A7E8DFE9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77A4C-F77E-FF88-093C-4079236A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0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514B-FA69-966E-0A77-E2D7334C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C34B-D0C7-F5BF-11A1-C0F95B100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8C06-C2D9-49B1-9648-56CF8BF0E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C5DC-D6FC-6F89-B862-46EF070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6954D-3C1D-53BD-8C6E-CA0B4073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ADBCC-80E3-6068-3BA8-069F06AB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1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29ED-9380-E65E-AD6D-478E6619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889F5-2178-5665-2FF8-3CBE1C685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CFAD0-5797-8C53-0C65-23E2CB4FA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952AF-407C-865F-198F-DDEE7002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901EB-03F6-3B23-920D-AF774028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C9A46-AC20-2608-6F63-8CF1D0A8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5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30969-7D87-8A45-680E-E9D43C81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B1B1-0525-7611-7AD4-5E3D87A9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38D1-E63B-51C2-3147-E7D5BDC46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FA939-6E35-4C5E-B59B-4FE48375103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C0F88-6949-75EB-B8D5-E1B36BB5D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BEA1-EDF5-AF7B-6B9A-8267CB2BB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8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dl.acm.org/doi/10.1145/362384.36268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jboner/2841832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carlosproal.com/ir/papers/p121-comer.pdf" TargetMode="Externa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png"/><Relationship Id="rId5" Type="http://schemas.openxmlformats.org/officeDocument/2006/relationships/image" Target="../media/image210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lehigh.edu/~korth" TargetMode="External"/><Relationship Id="rId2" Type="http://schemas.openxmlformats.org/officeDocument/2006/relationships/hyperlink" Target="http://www.cs.yale.edu/homes/avi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hyperlink" Target="https://15445.courses.cs.cmu.edu/fall2024/" TargetMode="External"/><Relationship Id="rId4" Type="http://schemas.openxmlformats.org/officeDocument/2006/relationships/hyperlink" Target="http://www.cse.iitb.ac.in/~sudarsh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5C69-4416-8178-9A57-5AA4D0583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the 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D835A-2489-5F0F-8B7B-3BBD963D3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for Armenian-French University</a:t>
            </a:r>
          </a:p>
          <a:p>
            <a:endParaRPr lang="en-US" dirty="0"/>
          </a:p>
          <a:p>
            <a:r>
              <a:rPr lang="en-US" dirty="0"/>
              <a:t>Areg Melik-Adamyan</a:t>
            </a:r>
          </a:p>
          <a:p>
            <a:r>
              <a:rPr lang="en-US" dirty="0"/>
              <a:t>Petr Kurapov</a:t>
            </a:r>
          </a:p>
        </p:txBody>
      </p:sp>
    </p:spTree>
    <p:extLst>
      <p:ext uri="{BB962C8B-B14F-4D97-AF65-F5344CB8AC3E}">
        <p14:creationId xmlns:p14="http://schemas.microsoft.com/office/powerpoint/2010/main" val="288453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C643-A05D-61AA-1E3D-7F6F55A8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723D-71DD-3CE7-0989-5244D40E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024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relational model of data for large shared data banks (</a:t>
            </a:r>
            <a:r>
              <a:rPr lang="en-US" dirty="0">
                <a:hlinkClick r:id="rId2"/>
              </a:rPr>
              <a:t>https://dl.acm.org/doi/10.1145/362384.362685</a:t>
            </a:r>
            <a:r>
              <a:rPr lang="en-US" dirty="0"/>
              <a:t>)</a:t>
            </a:r>
          </a:p>
          <a:p>
            <a:r>
              <a:rPr lang="en-US" dirty="0"/>
              <a:t>Vision: </a:t>
            </a:r>
            <a:r>
              <a:rPr lang="en-US" i="1" dirty="0"/>
              <a:t>a SW architecture that would allow users with no database’s physical layout knowledge to access the data</a:t>
            </a:r>
          </a:p>
          <a:p>
            <a:pPr lvl="1"/>
            <a:r>
              <a:rPr lang="en-US" dirty="0"/>
              <a:t>Data is stored in simple data structures – relations.</a:t>
            </a:r>
          </a:p>
          <a:p>
            <a:pPr lvl="1"/>
            <a:r>
              <a:rPr lang="en-US" dirty="0"/>
              <a:t>Database access is performed at a logical level with a high-level language. </a:t>
            </a:r>
          </a:p>
          <a:p>
            <a:pPr lvl="1"/>
            <a:r>
              <a:rPr lang="en-US" dirty="0"/>
              <a:t>Physical implementation is left to the DBMS.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System R project -&gt; SQL/DS, DB2, …</a:t>
            </a:r>
          </a:p>
        </p:txBody>
      </p:sp>
      <p:pic>
        <p:nvPicPr>
          <p:cNvPr id="2056" name="Picture 8" descr="Edgar F. Codd - Wikipedia">
            <a:extLst>
              <a:ext uri="{FF2B5EF4-FFF2-40B4-BE49-F238E27FC236}">
                <a16:creationId xmlns:a16="http://schemas.microsoft.com/office/drawing/2014/main" id="{855C30A9-4FB3-FE30-7426-12CEC16E6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003" y="1143794"/>
            <a:ext cx="2009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272E4-77DB-2004-737B-4305B14D6BC9}"/>
              </a:ext>
            </a:extLst>
          </p:cNvPr>
          <p:cNvSpPr txBox="1"/>
          <p:nvPr/>
        </p:nvSpPr>
        <p:spPr>
          <a:xfrm>
            <a:off x="9126003" y="4099914"/>
            <a:ext cx="2163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Edgar Frank Codd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Turing award, 1981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9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7898-90A6-F5C0-ECE1-F90EEB69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872C6-8D93-CB79-A5D8-4AF537AD3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Relational algebra uses set theory operators, additional restrictions, and auxiliary operators.</a:t>
                </a:r>
              </a:p>
              <a:p>
                <a:r>
                  <a:rPr lang="en-US" dirty="0"/>
                  <a:t>Each operator transforms one or several </a:t>
                </a:r>
                <a:r>
                  <a:rPr lang="en-US" b="1" dirty="0"/>
                  <a:t>relations</a:t>
                </a:r>
                <a:r>
                  <a:rPr lang="en-US" dirty="0"/>
                  <a:t> into a new relation.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relation</a:t>
                </a:r>
                <a:r>
                  <a:rPr lang="en-US" i="1" dirty="0"/>
                  <a:t> </a:t>
                </a:r>
                <a:r>
                  <a:rPr lang="en-US" dirty="0"/>
                  <a:t>is a set of tuples, no ordering assumed. Each tuple is a member of a </a:t>
                </a:r>
                <a:r>
                  <a:rPr lang="en-US" b="1" dirty="0"/>
                  <a:t>data domain </a:t>
                </a:r>
                <a:r>
                  <a:rPr lang="en-US" dirty="0"/>
                  <a:t>or an </a:t>
                </a:r>
                <a:r>
                  <a:rPr lang="en-US" b="1" dirty="0"/>
                  <a:t>attribute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Basic operations:</a:t>
                </a:r>
              </a:p>
              <a:p>
                <a:pPr lvl="1"/>
                <a:r>
                  <a:rPr lang="en-US" dirty="0"/>
                  <a:t>Selection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Projection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Cross-product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Set-difference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Union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872C6-8D93-CB79-A5D8-4AF537AD3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599E008-7CA7-F464-0164-1E28DCD1E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06" y="3798484"/>
            <a:ext cx="3628476" cy="2433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C1CEF1-A3F5-BCB6-7316-3BAC3CD14D74}"/>
              </a:ext>
            </a:extLst>
          </p:cNvPr>
          <p:cNvSpPr txBox="1"/>
          <p:nvPr/>
        </p:nvSpPr>
        <p:spPr>
          <a:xfrm>
            <a:off x="7261934" y="6230228"/>
            <a:ext cx="3697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*CSC 443 – Data 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44688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354A-5CD1-DA6C-4703-D9F7CB24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70C25-CAE2-20A1-43E3-C8996FB64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Additional operations:</a:t>
                </a:r>
              </a:p>
              <a:p>
                <a:pPr lvl="1"/>
                <a:r>
                  <a:rPr lang="en-US" dirty="0"/>
                  <a:t>Intersection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Join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– a number of different types (e.g., inner, </a:t>
                </a:r>
                <a:r>
                  <a:rPr lang="en-US" dirty="0" err="1"/>
                  <a:t>equi</a:t>
                </a:r>
                <a:r>
                  <a:rPr lang="en-US" dirty="0"/>
                  <a:t>, natural).</a:t>
                </a:r>
              </a:p>
              <a:p>
                <a:pPr lvl="1"/>
                <a:r>
                  <a:rPr lang="en-US" dirty="0"/>
                  <a:t>Division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 – not as a primitive operator.</a:t>
                </a:r>
              </a:p>
              <a:p>
                <a:pPr lvl="1"/>
                <a:r>
                  <a:rPr lang="en-US" dirty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Aggregation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Sorting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Chaining</a:t>
                </a:r>
                <a:r>
                  <a:rPr lang="en-US" dirty="0"/>
                  <a:t> operators allow for expressing complex queries.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70C25-CAE2-20A1-43E3-C8996FB64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87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B54B-AAEE-71D0-BD24-81C0E2B8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77DCB5-C7CE-1F3E-6F2C-23128F915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076160"/>
              </p:ext>
            </p:extLst>
          </p:nvPr>
        </p:nvGraphicFramePr>
        <p:xfrm>
          <a:off x="1432264" y="1690688"/>
          <a:ext cx="4640061" cy="154090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546687">
                  <a:extLst>
                    <a:ext uri="{9D8B030D-6E8A-4147-A177-3AD203B41FA5}">
                      <a16:colId xmlns:a16="http://schemas.microsoft.com/office/drawing/2014/main" val="2757646178"/>
                    </a:ext>
                  </a:extLst>
                </a:gridCol>
                <a:gridCol w="1546687">
                  <a:extLst>
                    <a:ext uri="{9D8B030D-6E8A-4147-A177-3AD203B41FA5}">
                      <a16:colId xmlns:a16="http://schemas.microsoft.com/office/drawing/2014/main" val="1567174305"/>
                    </a:ext>
                  </a:extLst>
                </a:gridCol>
                <a:gridCol w="1546687">
                  <a:extLst>
                    <a:ext uri="{9D8B030D-6E8A-4147-A177-3AD203B41FA5}">
                      <a16:colId xmlns:a16="http://schemas.microsoft.com/office/drawing/2014/main" val="2618336422"/>
                    </a:ext>
                  </a:extLst>
                </a:gridCol>
              </a:tblGrid>
              <a:tr h="385227">
                <a:tc>
                  <a:txBody>
                    <a:bodyPr/>
                    <a:lstStyle/>
                    <a:p>
                      <a:r>
                        <a:rPr lang="en-US"/>
                        <a:t>student_id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546038"/>
                  </a:ext>
                </a:extLst>
              </a:tr>
              <a:tr h="3852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728729"/>
                  </a:ext>
                </a:extLst>
              </a:tr>
              <a:tr h="3852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263032"/>
                  </a:ext>
                </a:extLst>
              </a:tr>
              <a:tr h="3852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Charlie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91395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DD11ABC-173C-A782-99E9-0C96658E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0271"/>
              </p:ext>
            </p:extLst>
          </p:nvPr>
        </p:nvGraphicFramePr>
        <p:xfrm>
          <a:off x="3082034" y="3593733"/>
          <a:ext cx="602792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45870">
                  <a:extLst>
                    <a:ext uri="{9D8B030D-6E8A-4147-A177-3AD203B41FA5}">
                      <a16:colId xmlns:a16="http://schemas.microsoft.com/office/drawing/2014/main" val="3144731015"/>
                    </a:ext>
                  </a:extLst>
                </a:gridCol>
                <a:gridCol w="2521649">
                  <a:extLst>
                    <a:ext uri="{9D8B030D-6E8A-4147-A177-3AD203B41FA5}">
                      <a16:colId xmlns:a16="http://schemas.microsoft.com/office/drawing/2014/main" val="1019834320"/>
                    </a:ext>
                  </a:extLst>
                </a:gridCol>
                <a:gridCol w="2260410">
                  <a:extLst>
                    <a:ext uri="{9D8B030D-6E8A-4147-A177-3AD203B41FA5}">
                      <a16:colId xmlns:a16="http://schemas.microsoft.com/office/drawing/2014/main" val="3206792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course_id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55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Principles of SW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Melik-Adamyan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Operating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Kurapov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1248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5548A74-B57F-F4CC-5737-CB966A50D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3805"/>
              </p:ext>
            </p:extLst>
          </p:nvPr>
        </p:nvGraphicFramePr>
        <p:xfrm>
          <a:off x="7793608" y="1719462"/>
          <a:ext cx="2577783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1913">
                  <a:extLst>
                    <a:ext uri="{9D8B030D-6E8A-4147-A177-3AD203B41FA5}">
                      <a16:colId xmlns:a16="http://schemas.microsoft.com/office/drawing/2014/main" val="1841222778"/>
                    </a:ext>
                  </a:extLst>
                </a:gridCol>
                <a:gridCol w="1245870">
                  <a:extLst>
                    <a:ext uri="{9D8B030D-6E8A-4147-A177-3AD203B41FA5}">
                      <a16:colId xmlns:a16="http://schemas.microsoft.com/office/drawing/2014/main" val="2693521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4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92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5593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AE3239-2D1C-9D72-94A8-CEAEF64E8639}"/>
                  </a:ext>
                </a:extLst>
              </p:cNvPr>
              <p:cNvSpPr txBox="1"/>
              <p:nvPr/>
            </p:nvSpPr>
            <p:spPr>
              <a:xfrm>
                <a:off x="567801" y="4807257"/>
                <a:ext cx="11056397" cy="1850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Find the names of students who are enrolled in the “Principles of SW design” course: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𝑐𝑜𝑢𝑟𝑠𝑒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𝑃𝑟𝑖𝑛𝑐𝑖𝑝𝑙𝑒𝑠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𝑆𝑊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𝑑𝑒𝑠𝑖𝑔𝑛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𝑆𝑡𝑢𝑑𝑒𝑛𝑡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𝑠𝑡𝑢𝑑𝑒𝑛𝑡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𝐸𝑛𝑟𝑜𝑙𝑙𝑚𝑒𝑛𝑡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𝑐𝑜𝑢𝑟𝑠𝑒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𝐶𝑜𝑢𝑟𝑠𝑒𝑠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AE3239-2D1C-9D72-94A8-CEAEF64E8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1" y="4807257"/>
                <a:ext cx="11056397" cy="1850891"/>
              </a:xfrm>
              <a:prstGeom prst="rect">
                <a:avLst/>
              </a:prstGeom>
              <a:blipFill>
                <a:blip r:embed="rId2"/>
                <a:stretch>
                  <a:fillRect l="-1103" t="-3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30A2951-2509-375B-E8CC-3CFF37D954FC}"/>
              </a:ext>
            </a:extLst>
          </p:cNvPr>
          <p:cNvSpPr txBox="1"/>
          <p:nvPr/>
        </p:nvSpPr>
        <p:spPr>
          <a:xfrm>
            <a:off x="1432264" y="1305089"/>
            <a:ext cx="242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0819EC-D11A-221F-4C9A-B6C57402C8F9}"/>
              </a:ext>
            </a:extLst>
          </p:cNvPr>
          <p:cNvSpPr txBox="1"/>
          <p:nvPr/>
        </p:nvSpPr>
        <p:spPr>
          <a:xfrm>
            <a:off x="7728012" y="1305089"/>
            <a:ext cx="242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Enrollment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10B145-1BA6-8165-D53E-329014A535E8}"/>
              </a:ext>
            </a:extLst>
          </p:cNvPr>
          <p:cNvSpPr txBox="1"/>
          <p:nvPr/>
        </p:nvSpPr>
        <p:spPr>
          <a:xfrm>
            <a:off x="3082034" y="3244334"/>
            <a:ext cx="242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96649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B131-B7A0-430E-2A4E-AF734B9C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C120-FCF8-0936-D4E6-99A51910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93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Relational </a:t>
            </a:r>
            <a:r>
              <a:rPr lang="en-US" dirty="0" err="1"/>
              <a:t>DBMSes</a:t>
            </a:r>
            <a:r>
              <a:rPr lang="en-US" dirty="0"/>
              <a:t> provide a declarative high-level language to express and use the concepts.</a:t>
            </a:r>
          </a:p>
          <a:p>
            <a:pPr lvl="1"/>
            <a:r>
              <a:rPr lang="en-US" dirty="0"/>
              <a:t>Users describe the </a:t>
            </a:r>
            <a:r>
              <a:rPr lang="en-US" i="1" dirty="0"/>
              <a:t>what</a:t>
            </a:r>
            <a:r>
              <a:rPr lang="en-US" dirty="0"/>
              <a:t>, not the </a:t>
            </a:r>
            <a:r>
              <a:rPr lang="en-US" i="1" dirty="0"/>
              <a:t>how</a:t>
            </a:r>
            <a:r>
              <a:rPr lang="en-US" dirty="0"/>
              <a:t>.</a:t>
            </a:r>
          </a:p>
          <a:p>
            <a:r>
              <a:rPr lang="en-US" dirty="0"/>
              <a:t>SQL (Structured Query Language) is the de facto standard.</a:t>
            </a:r>
            <a:endParaRPr lang="ru-RU" dirty="0"/>
          </a:p>
          <a:p>
            <a:pPr lvl="1"/>
            <a:r>
              <a:rPr lang="en-US" dirty="0"/>
              <a:t>Originally developed at IBM, called SEQUEL (Structured English Query Language) for the System R project. Later picked up by E. Wong and M. Stonebraker to build INGRES.</a:t>
            </a:r>
          </a:p>
          <a:p>
            <a:pPr lvl="1"/>
            <a:r>
              <a:rPr lang="en-US" dirty="0"/>
              <a:t>Standardized in 1986 (with the first major standard in 1992). Still, vendors have dialects, and may not completely follow the standard.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09C85-9043-72C7-4FC2-4ADAEAC6860A}"/>
              </a:ext>
            </a:extLst>
          </p:cNvPr>
          <p:cNvSpPr txBox="1"/>
          <p:nvPr/>
        </p:nvSpPr>
        <p:spPr>
          <a:xfrm>
            <a:off x="1722268" y="4891103"/>
            <a:ext cx="8747464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SELECT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Student.name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Enrollment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Student.student_id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AB565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Enrollment.student_id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Enrollment.course_id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AB565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Course.course_id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WHERE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Course.course_name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AB565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‘Principles of SW design'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5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5F12-36DE-6A9D-42C0-57CDA58F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2A49-B9B7-3177-D306-B69F3EBC7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44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consists of multiple sub-languages*:</a:t>
            </a:r>
          </a:p>
          <a:p>
            <a:pPr lvl="1"/>
            <a:r>
              <a:rPr lang="en-US" b="1" dirty="0"/>
              <a:t>Data Definition Language (DDL)</a:t>
            </a:r>
            <a:r>
              <a:rPr lang="en-US" dirty="0"/>
              <a:t> – for creating and modifying DB objects such as tables or users.</a:t>
            </a:r>
          </a:p>
          <a:p>
            <a:pPr lvl="1"/>
            <a:r>
              <a:rPr lang="en-US" b="1" dirty="0"/>
              <a:t>Data Manipulation Language (DML) </a:t>
            </a:r>
            <a:r>
              <a:rPr lang="en-US" dirty="0"/>
              <a:t>– reading, deleting, and updating data in the database.</a:t>
            </a:r>
          </a:p>
          <a:p>
            <a:pPr lvl="1"/>
            <a:r>
              <a:rPr lang="en-US" b="1" dirty="0"/>
              <a:t>Data Control Language (DCL) </a:t>
            </a:r>
            <a:r>
              <a:rPr lang="en-US" dirty="0"/>
              <a:t>– for managing the access to the data, e.g., granting or revoking permissions.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D49EB-CC87-AA2F-AECE-50CA7E6AD559}"/>
              </a:ext>
            </a:extLst>
          </p:cNvPr>
          <p:cNvSpPr txBox="1"/>
          <p:nvPr/>
        </p:nvSpPr>
        <p:spPr>
          <a:xfrm>
            <a:off x="6172202" y="2063085"/>
            <a:ext cx="5376540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CREATE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TABLE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 (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course_id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PRIMARY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KEY,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course_name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VARCHAR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NOT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NULL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instructor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VARCHAR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NOT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NULL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952C0-28F6-5BB5-8E4B-B739E65FAFB7}"/>
              </a:ext>
            </a:extLst>
          </p:cNvPr>
          <p:cNvSpPr txBox="1"/>
          <p:nvPr/>
        </p:nvSpPr>
        <p:spPr>
          <a:xfrm>
            <a:off x="6075103" y="3748891"/>
            <a:ext cx="5570738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INSERT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INTO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 (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course_id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course_name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instructor)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VALUES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(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103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'Artificial Intelligence'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'Dr. Johnson'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CBC83-94BA-AE32-6AD6-D9F7B7B66179}"/>
              </a:ext>
            </a:extLst>
          </p:cNvPr>
          <p:cNvSpPr txBox="1"/>
          <p:nvPr/>
        </p:nvSpPr>
        <p:spPr>
          <a:xfrm>
            <a:off x="6269673" y="5131639"/>
            <a:ext cx="5181598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Grant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SELECT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INSERT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UPDATE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DELETE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Courses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To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User1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34A49-E107-295E-8DF7-687CFAFAEC6A}"/>
              </a:ext>
            </a:extLst>
          </p:cNvPr>
          <p:cNvSpPr txBox="1"/>
          <p:nvPr/>
        </p:nvSpPr>
        <p:spPr>
          <a:xfrm>
            <a:off x="838200" y="5908088"/>
            <a:ext cx="1080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*Usually there are additional tools for view creation, transaction management (e.g., Microsoft SQL Server’s TCL), and constraints/integrity control.</a:t>
            </a:r>
          </a:p>
        </p:txBody>
      </p:sp>
    </p:spTree>
    <p:extLst>
      <p:ext uri="{BB962C8B-B14F-4D97-AF65-F5344CB8AC3E}">
        <p14:creationId xmlns:p14="http://schemas.microsoft.com/office/powerpoint/2010/main" val="147099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D5E6-1796-4CBC-A7FF-CD7E0D8B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F1B67-5D8C-4729-B77D-73A2F05600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is organized in blocks, “low” number of pages present in the main memory – not able to store all the data in it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B8AB740-E72B-4D5C-A288-21D990A20C1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328297" y="3690106"/>
          <a:ext cx="51815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61183886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774714738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3499837360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512125896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95861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0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8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8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8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1789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0275FD-A257-4BF2-833A-09911D1CE52A}"/>
              </a:ext>
            </a:extLst>
          </p:cNvPr>
          <p:cNvSpPr/>
          <p:nvPr/>
        </p:nvSpPr>
        <p:spPr>
          <a:xfrm>
            <a:off x="9496235" y="1913576"/>
            <a:ext cx="2301139" cy="14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387998-15F3-4FF2-A1C7-B1CA2D047125}"/>
              </a:ext>
            </a:extLst>
          </p:cNvPr>
          <p:cNvSpPr/>
          <p:nvPr/>
        </p:nvSpPr>
        <p:spPr>
          <a:xfrm>
            <a:off x="9726349" y="2894590"/>
            <a:ext cx="926511" cy="284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93E05-B744-4FF2-844C-EF55CCDCAD2E}"/>
              </a:ext>
            </a:extLst>
          </p:cNvPr>
          <p:cNvSpPr/>
          <p:nvPr/>
        </p:nvSpPr>
        <p:spPr>
          <a:xfrm>
            <a:off x="6159584" y="1913575"/>
            <a:ext cx="2301139" cy="14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07420A-B9D9-4F02-A9D1-0DA6C561965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582656" y="3036897"/>
            <a:ext cx="21436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6467A2-8579-42C3-96D5-B491805822E0}"/>
              </a:ext>
            </a:extLst>
          </p:cNvPr>
          <p:cNvSpPr txBox="1"/>
          <p:nvPr/>
        </p:nvSpPr>
        <p:spPr>
          <a:xfrm>
            <a:off x="8493524" y="2709924"/>
            <a:ext cx="11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472DC-4484-4523-4EEB-A411AF3BD9A2}"/>
              </a:ext>
            </a:extLst>
          </p:cNvPr>
          <p:cNvSpPr txBox="1"/>
          <p:nvPr/>
        </p:nvSpPr>
        <p:spPr>
          <a:xfrm>
            <a:off x="722898" y="3506177"/>
            <a:ext cx="110744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Latency Comparison Numbers (~2012)</a:t>
            </a:r>
          </a:p>
          <a:p>
            <a:r>
              <a:rPr lang="en-US" sz="1200" dirty="0"/>
              <a:t>----------------------------------</a:t>
            </a:r>
          </a:p>
          <a:p>
            <a:r>
              <a:rPr lang="en-US" sz="1200" dirty="0"/>
              <a:t>L1 cache reference                           0.5 ns</a:t>
            </a:r>
          </a:p>
          <a:p>
            <a:r>
              <a:rPr lang="en-US" sz="1200" dirty="0"/>
              <a:t>Branch </a:t>
            </a:r>
            <a:r>
              <a:rPr lang="en-US" sz="1200" dirty="0" err="1"/>
              <a:t>mispredict</a:t>
            </a:r>
            <a:r>
              <a:rPr lang="en-US" sz="1200" dirty="0"/>
              <a:t>                            5   ns</a:t>
            </a:r>
          </a:p>
          <a:p>
            <a:r>
              <a:rPr lang="en-US" sz="1200" dirty="0"/>
              <a:t>L2 cache reference                           7   ns                      14x L1 cache</a:t>
            </a:r>
          </a:p>
          <a:p>
            <a:r>
              <a:rPr lang="en-US" sz="1200" dirty="0"/>
              <a:t>Mutex lock/unlock                           25   ns</a:t>
            </a:r>
          </a:p>
          <a:p>
            <a:r>
              <a:rPr lang="en-US" sz="1200" dirty="0"/>
              <a:t>Main memory reference                      100   ns                      20x L2 cache, 200x L1 cache</a:t>
            </a:r>
          </a:p>
          <a:p>
            <a:r>
              <a:rPr lang="en-US" sz="1200" dirty="0"/>
              <a:t>Compress 1K bytes with Zippy             3,000   ns        3 us</a:t>
            </a:r>
          </a:p>
          <a:p>
            <a:r>
              <a:rPr lang="en-US" sz="1200" dirty="0"/>
              <a:t>Send 1K bytes over 1 Gbps network       10,000   ns       10 us</a:t>
            </a:r>
          </a:p>
          <a:p>
            <a:r>
              <a:rPr lang="en-US" sz="1200" dirty="0"/>
              <a:t>Read 4K randomly from SSD*             150,000   ns      150 us          ~1GB/sec SSD</a:t>
            </a:r>
          </a:p>
          <a:p>
            <a:r>
              <a:rPr lang="en-US" sz="1200" dirty="0"/>
              <a:t>Read 1 MB sequentially from memory     250,000   ns      250 us</a:t>
            </a:r>
          </a:p>
          <a:p>
            <a:r>
              <a:rPr lang="en-US" sz="1200" dirty="0"/>
              <a:t>Round trip within same datacenter      500,000   ns      500 us</a:t>
            </a:r>
          </a:p>
          <a:p>
            <a:r>
              <a:rPr lang="en-US" sz="1200" dirty="0"/>
              <a:t>Read 1 MB sequentially from SSD*     1,000,000   ns    1,000 us    1 </a:t>
            </a:r>
            <a:r>
              <a:rPr lang="en-US" sz="1200" dirty="0" err="1"/>
              <a:t>ms</a:t>
            </a:r>
            <a:r>
              <a:rPr lang="en-US" sz="1200" dirty="0"/>
              <a:t>  ~1GB/sec SSD, 4X memory</a:t>
            </a:r>
          </a:p>
          <a:p>
            <a:r>
              <a:rPr lang="en-US" sz="1200" dirty="0"/>
              <a:t>Disk seek                           10,000,000   ns   10,000 us   10 </a:t>
            </a:r>
            <a:r>
              <a:rPr lang="en-US" sz="1200" dirty="0" err="1"/>
              <a:t>ms</a:t>
            </a:r>
            <a:r>
              <a:rPr lang="en-US" sz="1200" dirty="0"/>
              <a:t>  20x datacenter roundtrip</a:t>
            </a:r>
          </a:p>
          <a:p>
            <a:r>
              <a:rPr lang="en-US" sz="1200" dirty="0"/>
              <a:t>Read 1 MB sequentially from disk    20,000,000   ns   20,000 us   20 </a:t>
            </a:r>
            <a:r>
              <a:rPr lang="en-US" sz="1200" dirty="0" err="1"/>
              <a:t>ms</a:t>
            </a:r>
            <a:r>
              <a:rPr lang="en-US" sz="1200" dirty="0"/>
              <a:t>  80x memory, 20X SSD</a:t>
            </a:r>
          </a:p>
          <a:p>
            <a:r>
              <a:rPr lang="en-US" sz="1200" dirty="0"/>
              <a:t>Send packet CA-&gt;Netherlands-&gt;CA    150,000,000   ns  150,000 us  150 </a:t>
            </a:r>
            <a:r>
              <a:rPr lang="en-US" sz="1200" dirty="0" err="1"/>
              <a:t>ms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904D3-EB02-F901-FB7A-AA81AA69BC66}"/>
              </a:ext>
            </a:extLst>
          </p:cNvPr>
          <p:cNvSpPr txBox="1"/>
          <p:nvPr/>
        </p:nvSpPr>
        <p:spPr>
          <a:xfrm>
            <a:off x="722898" y="6492875"/>
            <a:ext cx="4542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https://gist.github.com/jboner/2841832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466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D5E6-1796-4CBC-A7FF-CD7E0D8B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F1B67-5D8C-4729-B77D-73A2F05600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is organized in blocks, “low” number of pages present in the main memory – not able to store all the data in it</a:t>
            </a:r>
          </a:p>
          <a:p>
            <a:r>
              <a:rPr lang="en-US" dirty="0"/>
              <a:t>i.e. row-store</a:t>
            </a:r>
          </a:p>
          <a:p>
            <a:r>
              <a:rPr lang="en-US" dirty="0"/>
              <a:t>Sequential table scan – many accesses (# of chunks)</a:t>
            </a:r>
          </a:p>
          <a:p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B8AB740-E72B-4D5C-A288-21D990A20C1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69091" y="4202577"/>
          <a:ext cx="51815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61183886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774714738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3499837360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512125896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95861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0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8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8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8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1789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0275FD-A257-4BF2-833A-09911D1CE52A}"/>
              </a:ext>
            </a:extLst>
          </p:cNvPr>
          <p:cNvSpPr/>
          <p:nvPr/>
        </p:nvSpPr>
        <p:spPr>
          <a:xfrm>
            <a:off x="9496235" y="1913576"/>
            <a:ext cx="2301139" cy="14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387998-15F3-4FF2-A1C7-B1CA2D047125}"/>
              </a:ext>
            </a:extLst>
          </p:cNvPr>
          <p:cNvSpPr/>
          <p:nvPr/>
        </p:nvSpPr>
        <p:spPr>
          <a:xfrm>
            <a:off x="9726349" y="2894590"/>
            <a:ext cx="926511" cy="284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93E05-B744-4FF2-844C-EF55CCDCAD2E}"/>
              </a:ext>
            </a:extLst>
          </p:cNvPr>
          <p:cNvSpPr/>
          <p:nvPr/>
        </p:nvSpPr>
        <p:spPr>
          <a:xfrm>
            <a:off x="6159584" y="1913575"/>
            <a:ext cx="2301139" cy="14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07420A-B9D9-4F02-A9D1-0DA6C561965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582656" y="3036897"/>
            <a:ext cx="21436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6467A2-8579-42C3-96D5-B491805822E0}"/>
              </a:ext>
            </a:extLst>
          </p:cNvPr>
          <p:cNvSpPr txBox="1"/>
          <p:nvPr/>
        </p:nvSpPr>
        <p:spPr>
          <a:xfrm>
            <a:off x="8493524" y="2709924"/>
            <a:ext cx="11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3BFBF5-3BFA-4886-8410-D1F9DC3D3204}"/>
              </a:ext>
            </a:extLst>
          </p:cNvPr>
          <p:cNvSpPr/>
          <p:nvPr/>
        </p:nvSpPr>
        <p:spPr>
          <a:xfrm>
            <a:off x="6225187" y="4578056"/>
            <a:ext cx="5292620" cy="72061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DB1110-8345-4A4D-8E05-FBE3DD14A4ED}"/>
              </a:ext>
            </a:extLst>
          </p:cNvPr>
          <p:cNvSpPr/>
          <p:nvPr/>
        </p:nvSpPr>
        <p:spPr>
          <a:xfrm>
            <a:off x="6225187" y="5336158"/>
            <a:ext cx="5292620" cy="72061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4834D81-EFF5-4053-ADA1-C9EB41A84A87}"/>
              </a:ext>
            </a:extLst>
          </p:cNvPr>
          <p:cNvSpPr/>
          <p:nvPr/>
        </p:nvSpPr>
        <p:spPr>
          <a:xfrm>
            <a:off x="5951929" y="4559314"/>
            <a:ext cx="223549" cy="758102"/>
          </a:xfrm>
          <a:prstGeom prst="leftBrace">
            <a:avLst>
              <a:gd name="adj1" fmla="val 847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C19CD-E065-4454-93B6-91944A2E86D2}"/>
              </a:ext>
            </a:extLst>
          </p:cNvPr>
          <p:cNvSpPr txBox="1"/>
          <p:nvPr/>
        </p:nvSpPr>
        <p:spPr>
          <a:xfrm>
            <a:off x="4950729" y="4476700"/>
            <a:ext cx="113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chunk fits single block</a:t>
            </a:r>
          </a:p>
        </p:txBody>
      </p:sp>
    </p:spTree>
    <p:extLst>
      <p:ext uri="{BB962C8B-B14F-4D97-AF65-F5344CB8AC3E}">
        <p14:creationId xmlns:p14="http://schemas.microsoft.com/office/powerpoint/2010/main" val="240504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D5E6-1796-4CBC-A7FF-CD7E0D8B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F1B67-5D8C-4729-B77D-73A2F05600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i.e. row-store</a:t>
            </a:r>
          </a:p>
          <a:p>
            <a:r>
              <a:rPr lang="en-US" dirty="0"/>
              <a:t>Sequential table scan – many accesses (# of chunks)</a:t>
            </a:r>
          </a:p>
          <a:p>
            <a:r>
              <a:rPr lang="en-US" dirty="0"/>
              <a:t>Use index to minimize disk accesses</a:t>
            </a:r>
          </a:p>
          <a:p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B8AB740-E72B-4D5C-A288-21D990A20C1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69091" y="4202577"/>
          <a:ext cx="51815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61183886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774714738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3499837360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512125896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95861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0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8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8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8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1789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0275FD-A257-4BF2-833A-09911D1CE52A}"/>
              </a:ext>
            </a:extLst>
          </p:cNvPr>
          <p:cNvSpPr/>
          <p:nvPr/>
        </p:nvSpPr>
        <p:spPr>
          <a:xfrm>
            <a:off x="9496235" y="1913576"/>
            <a:ext cx="2301139" cy="14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387998-15F3-4FF2-A1C7-B1CA2D047125}"/>
              </a:ext>
            </a:extLst>
          </p:cNvPr>
          <p:cNvSpPr/>
          <p:nvPr/>
        </p:nvSpPr>
        <p:spPr>
          <a:xfrm>
            <a:off x="9726349" y="2894590"/>
            <a:ext cx="859899" cy="284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93E05-B744-4FF2-844C-EF55CCDCAD2E}"/>
              </a:ext>
            </a:extLst>
          </p:cNvPr>
          <p:cNvSpPr/>
          <p:nvPr/>
        </p:nvSpPr>
        <p:spPr>
          <a:xfrm>
            <a:off x="6159584" y="1913575"/>
            <a:ext cx="2301139" cy="14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07420A-B9D9-4F02-A9D1-0DA6C5619651}"/>
              </a:ext>
            </a:extLst>
          </p:cNvPr>
          <p:cNvCxnSpPr>
            <a:cxnSpLocks/>
            <a:stCxn id="5" idx="1"/>
            <a:endCxn id="35" idx="3"/>
          </p:cNvCxnSpPr>
          <p:nvPr/>
        </p:nvCxnSpPr>
        <p:spPr>
          <a:xfrm flipH="1" flipV="1">
            <a:off x="7223849" y="3034459"/>
            <a:ext cx="2502500" cy="2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6467A2-8579-42C3-96D5-B491805822E0}"/>
              </a:ext>
            </a:extLst>
          </p:cNvPr>
          <p:cNvSpPr txBox="1"/>
          <p:nvPr/>
        </p:nvSpPr>
        <p:spPr>
          <a:xfrm>
            <a:off x="8493524" y="2709924"/>
            <a:ext cx="11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3BFBF5-3BFA-4886-8410-D1F9DC3D3204}"/>
              </a:ext>
            </a:extLst>
          </p:cNvPr>
          <p:cNvSpPr/>
          <p:nvPr/>
        </p:nvSpPr>
        <p:spPr>
          <a:xfrm>
            <a:off x="6225187" y="4578056"/>
            <a:ext cx="5292620" cy="72061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DB1110-8345-4A4D-8E05-FBE3DD14A4ED}"/>
              </a:ext>
            </a:extLst>
          </p:cNvPr>
          <p:cNvSpPr/>
          <p:nvPr/>
        </p:nvSpPr>
        <p:spPr>
          <a:xfrm>
            <a:off x="6225187" y="5336158"/>
            <a:ext cx="5292620" cy="72061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4834D81-EFF5-4053-ADA1-C9EB41A84A87}"/>
              </a:ext>
            </a:extLst>
          </p:cNvPr>
          <p:cNvSpPr/>
          <p:nvPr/>
        </p:nvSpPr>
        <p:spPr>
          <a:xfrm>
            <a:off x="5951929" y="4559314"/>
            <a:ext cx="223549" cy="758102"/>
          </a:xfrm>
          <a:prstGeom prst="leftBrace">
            <a:avLst>
              <a:gd name="adj1" fmla="val 847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C19CD-E065-4454-93B6-91944A2E86D2}"/>
              </a:ext>
            </a:extLst>
          </p:cNvPr>
          <p:cNvSpPr txBox="1"/>
          <p:nvPr/>
        </p:nvSpPr>
        <p:spPr>
          <a:xfrm>
            <a:off x="4950729" y="4476700"/>
            <a:ext cx="113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chunk fits single block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81F6F71-3D45-4952-A7A8-0F0591DF7605}"/>
              </a:ext>
            </a:extLst>
          </p:cNvPr>
          <p:cNvGraphicFramePr>
            <a:graphicFrameLocks noGrp="1"/>
          </p:cNvGraphicFramePr>
          <p:nvPr/>
        </p:nvGraphicFramePr>
        <p:xfrm>
          <a:off x="1512436" y="4382105"/>
          <a:ext cx="27640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029">
                  <a:extLst>
                    <a:ext uri="{9D8B030D-6E8A-4147-A177-3AD203B41FA5}">
                      <a16:colId xmlns:a16="http://schemas.microsoft.com/office/drawing/2014/main" val="1786055960"/>
                    </a:ext>
                  </a:extLst>
                </a:gridCol>
                <a:gridCol w="1382029">
                  <a:extLst>
                    <a:ext uri="{9D8B030D-6E8A-4147-A177-3AD203B41FA5}">
                      <a16:colId xmlns:a16="http://schemas.microsoft.com/office/drawing/2014/main" val="56489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BlockId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4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9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99048"/>
                  </a:ext>
                </a:extLst>
              </a:tr>
            </a:tbl>
          </a:graphicData>
        </a:graphic>
      </p:graphicFrame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B95E982-953A-4E36-95B2-1439CFA70A0B}"/>
              </a:ext>
            </a:extLst>
          </p:cNvPr>
          <p:cNvCxnSpPr/>
          <p:nvPr/>
        </p:nvCxnSpPr>
        <p:spPr>
          <a:xfrm flipV="1">
            <a:off x="4202607" y="3366926"/>
            <a:ext cx="5293628" cy="1571439"/>
          </a:xfrm>
          <a:prstGeom prst="curvedConnector3">
            <a:avLst>
              <a:gd name="adj1" fmla="val 186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30A65D0-031C-464A-90D7-F3F0BD0FC68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500975" y="5129677"/>
            <a:ext cx="3768116" cy="270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84F7F5-7FC3-40A0-AAA9-FDE9D34839E8}"/>
              </a:ext>
            </a:extLst>
          </p:cNvPr>
          <p:cNvSpPr/>
          <p:nvPr/>
        </p:nvSpPr>
        <p:spPr>
          <a:xfrm>
            <a:off x="9726348" y="2049844"/>
            <a:ext cx="859899" cy="284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F5D2D6-0C9E-47F7-9EFB-1F06F8E7C615}"/>
              </a:ext>
            </a:extLst>
          </p:cNvPr>
          <p:cNvSpPr/>
          <p:nvPr/>
        </p:nvSpPr>
        <p:spPr>
          <a:xfrm>
            <a:off x="10657908" y="2049844"/>
            <a:ext cx="859899" cy="284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ABC3E2-E636-42E3-BD9B-61D8701F0CA8}"/>
              </a:ext>
            </a:extLst>
          </p:cNvPr>
          <p:cNvSpPr/>
          <p:nvPr/>
        </p:nvSpPr>
        <p:spPr>
          <a:xfrm>
            <a:off x="10660930" y="2892152"/>
            <a:ext cx="859899" cy="284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59E90B-54A5-4D85-85DD-AFF7A8039A17}"/>
              </a:ext>
            </a:extLst>
          </p:cNvPr>
          <p:cNvCxnSpPr>
            <a:cxnSpLocks/>
            <a:stCxn id="25" idx="1"/>
            <a:endCxn id="30" idx="3"/>
          </p:cNvCxnSpPr>
          <p:nvPr/>
        </p:nvCxnSpPr>
        <p:spPr>
          <a:xfrm flipH="1">
            <a:off x="7224868" y="2192151"/>
            <a:ext cx="2501480" cy="1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2BDEA7-F711-49C9-98C8-5CD2530AF53F}"/>
              </a:ext>
            </a:extLst>
          </p:cNvPr>
          <p:cNvSpPr/>
          <p:nvPr/>
        </p:nvSpPr>
        <p:spPr>
          <a:xfrm>
            <a:off x="6364969" y="2051041"/>
            <a:ext cx="859899" cy="284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2CC263E-9DAE-4610-8909-DE69388972D4}"/>
              </a:ext>
            </a:extLst>
          </p:cNvPr>
          <p:cNvCxnSpPr>
            <a:stCxn id="30" idx="2"/>
            <a:endCxn id="5" idx="0"/>
          </p:cNvCxnSpPr>
          <p:nvPr/>
        </p:nvCxnSpPr>
        <p:spPr>
          <a:xfrm rot="16200000" flipH="1">
            <a:off x="8196142" y="934432"/>
            <a:ext cx="558935" cy="336138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C6B8C0-068F-4EC5-AC96-1D53915ECD2E}"/>
              </a:ext>
            </a:extLst>
          </p:cNvPr>
          <p:cNvSpPr txBox="1"/>
          <p:nvPr/>
        </p:nvSpPr>
        <p:spPr>
          <a:xfrm>
            <a:off x="8514713" y="1865252"/>
            <a:ext cx="11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F098A0-961F-4A6E-9C3B-5FBD29D5219F}"/>
              </a:ext>
            </a:extLst>
          </p:cNvPr>
          <p:cNvSpPr/>
          <p:nvPr/>
        </p:nvSpPr>
        <p:spPr>
          <a:xfrm>
            <a:off x="6363950" y="2892152"/>
            <a:ext cx="859899" cy="284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159508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D5E6-1796-4CBC-A7FF-CD7E0D8B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F1B67-5D8C-4729-B77D-73A2F05600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i.e. row-store</a:t>
            </a:r>
          </a:p>
          <a:p>
            <a:r>
              <a:rPr lang="en-US" dirty="0"/>
              <a:t>Sequential table scan – many accesses (# of chunks)</a:t>
            </a:r>
          </a:p>
          <a:p>
            <a:r>
              <a:rPr lang="en-US" dirty="0"/>
              <a:t>Use index to minimize disk accesses</a:t>
            </a:r>
          </a:p>
          <a:p>
            <a:r>
              <a:rPr lang="en-US" dirty="0"/>
              <a:t>As index grows, fetching it becomes expensive</a:t>
            </a:r>
          </a:p>
          <a:p>
            <a:r>
              <a:rPr lang="en-US" dirty="0"/>
              <a:t>Tree indexing!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275FD-A257-4BF2-833A-09911D1CE52A}"/>
              </a:ext>
            </a:extLst>
          </p:cNvPr>
          <p:cNvSpPr/>
          <p:nvPr/>
        </p:nvSpPr>
        <p:spPr>
          <a:xfrm>
            <a:off x="9496235" y="1913576"/>
            <a:ext cx="2301139" cy="14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387998-15F3-4FF2-A1C7-B1CA2D047125}"/>
              </a:ext>
            </a:extLst>
          </p:cNvPr>
          <p:cNvSpPr/>
          <p:nvPr/>
        </p:nvSpPr>
        <p:spPr>
          <a:xfrm>
            <a:off x="9726349" y="2894590"/>
            <a:ext cx="859899" cy="284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93E05-B744-4FF2-844C-EF55CCDCAD2E}"/>
              </a:ext>
            </a:extLst>
          </p:cNvPr>
          <p:cNvSpPr/>
          <p:nvPr/>
        </p:nvSpPr>
        <p:spPr>
          <a:xfrm>
            <a:off x="6159584" y="1913575"/>
            <a:ext cx="2301139" cy="14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07420A-B9D9-4F02-A9D1-0DA6C5619651}"/>
              </a:ext>
            </a:extLst>
          </p:cNvPr>
          <p:cNvCxnSpPr>
            <a:cxnSpLocks/>
            <a:stCxn id="5" idx="1"/>
            <a:endCxn id="35" idx="3"/>
          </p:cNvCxnSpPr>
          <p:nvPr/>
        </p:nvCxnSpPr>
        <p:spPr>
          <a:xfrm flipH="1" flipV="1">
            <a:off x="7223849" y="3034459"/>
            <a:ext cx="2502500" cy="2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6467A2-8579-42C3-96D5-B491805822E0}"/>
              </a:ext>
            </a:extLst>
          </p:cNvPr>
          <p:cNvSpPr txBox="1"/>
          <p:nvPr/>
        </p:nvSpPr>
        <p:spPr>
          <a:xfrm>
            <a:off x="8493524" y="2709924"/>
            <a:ext cx="11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C19CD-E065-4454-93B6-91944A2E86D2}"/>
              </a:ext>
            </a:extLst>
          </p:cNvPr>
          <p:cNvSpPr txBox="1"/>
          <p:nvPr/>
        </p:nvSpPr>
        <p:spPr>
          <a:xfrm>
            <a:off x="5651179" y="4734395"/>
            <a:ext cx="113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chunk fits single block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84F7F5-7FC3-40A0-AAA9-FDE9D34839E8}"/>
              </a:ext>
            </a:extLst>
          </p:cNvPr>
          <p:cNvSpPr/>
          <p:nvPr/>
        </p:nvSpPr>
        <p:spPr>
          <a:xfrm>
            <a:off x="9726348" y="2049844"/>
            <a:ext cx="859899" cy="284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F5D2D6-0C9E-47F7-9EFB-1F06F8E7C615}"/>
              </a:ext>
            </a:extLst>
          </p:cNvPr>
          <p:cNvSpPr/>
          <p:nvPr/>
        </p:nvSpPr>
        <p:spPr>
          <a:xfrm>
            <a:off x="10657908" y="2049844"/>
            <a:ext cx="859899" cy="284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ABC3E2-E636-42E3-BD9B-61D8701F0CA8}"/>
              </a:ext>
            </a:extLst>
          </p:cNvPr>
          <p:cNvSpPr/>
          <p:nvPr/>
        </p:nvSpPr>
        <p:spPr>
          <a:xfrm>
            <a:off x="10660930" y="2892152"/>
            <a:ext cx="859899" cy="284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59E90B-54A5-4D85-85DD-AFF7A8039A17}"/>
              </a:ext>
            </a:extLst>
          </p:cNvPr>
          <p:cNvCxnSpPr>
            <a:cxnSpLocks/>
            <a:stCxn id="25" idx="1"/>
            <a:endCxn id="30" idx="3"/>
          </p:cNvCxnSpPr>
          <p:nvPr/>
        </p:nvCxnSpPr>
        <p:spPr>
          <a:xfrm flipH="1">
            <a:off x="7224868" y="2192151"/>
            <a:ext cx="2501480" cy="1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2BDEA7-F711-49C9-98C8-5CD2530AF53F}"/>
              </a:ext>
            </a:extLst>
          </p:cNvPr>
          <p:cNvSpPr/>
          <p:nvPr/>
        </p:nvSpPr>
        <p:spPr>
          <a:xfrm>
            <a:off x="6364969" y="2051041"/>
            <a:ext cx="859899" cy="284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2CC263E-9DAE-4610-8909-DE69388972D4}"/>
              </a:ext>
            </a:extLst>
          </p:cNvPr>
          <p:cNvCxnSpPr>
            <a:stCxn id="30" idx="2"/>
            <a:endCxn id="5" idx="0"/>
          </p:cNvCxnSpPr>
          <p:nvPr/>
        </p:nvCxnSpPr>
        <p:spPr>
          <a:xfrm rot="16200000" flipH="1">
            <a:off x="8196142" y="934432"/>
            <a:ext cx="558935" cy="336138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C6B8C0-068F-4EC5-AC96-1D53915ECD2E}"/>
              </a:ext>
            </a:extLst>
          </p:cNvPr>
          <p:cNvSpPr txBox="1"/>
          <p:nvPr/>
        </p:nvSpPr>
        <p:spPr>
          <a:xfrm>
            <a:off x="8514713" y="1865252"/>
            <a:ext cx="11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F098A0-961F-4A6E-9C3B-5FBD29D5219F}"/>
              </a:ext>
            </a:extLst>
          </p:cNvPr>
          <p:cNvSpPr/>
          <p:nvPr/>
        </p:nvSpPr>
        <p:spPr>
          <a:xfrm>
            <a:off x="6363950" y="2892152"/>
            <a:ext cx="859899" cy="284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</p:txBody>
      </p:sp>
      <p:graphicFrame>
        <p:nvGraphicFramePr>
          <p:cNvPr id="28" name="Table 14">
            <a:extLst>
              <a:ext uri="{FF2B5EF4-FFF2-40B4-BE49-F238E27FC236}">
                <a16:creationId xmlns:a16="http://schemas.microsoft.com/office/drawing/2014/main" id="{D5DB36FD-F5EF-4D25-A288-0BB9C9FB70F6}"/>
              </a:ext>
            </a:extLst>
          </p:cNvPr>
          <p:cNvGraphicFramePr>
            <a:graphicFrameLocks noGrp="1"/>
          </p:cNvGraphicFramePr>
          <p:nvPr/>
        </p:nvGraphicFramePr>
        <p:xfrm>
          <a:off x="7495398" y="3875604"/>
          <a:ext cx="27640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029">
                  <a:extLst>
                    <a:ext uri="{9D8B030D-6E8A-4147-A177-3AD203B41FA5}">
                      <a16:colId xmlns:a16="http://schemas.microsoft.com/office/drawing/2014/main" val="1786055960"/>
                    </a:ext>
                  </a:extLst>
                </a:gridCol>
                <a:gridCol w="1382029">
                  <a:extLst>
                    <a:ext uri="{9D8B030D-6E8A-4147-A177-3AD203B41FA5}">
                      <a16:colId xmlns:a16="http://schemas.microsoft.com/office/drawing/2014/main" val="56489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BlockId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4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9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9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5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13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E662CF1-CEA1-4BC5-A524-B117CF53F3E9}"/>
              </a:ext>
            </a:extLst>
          </p:cNvPr>
          <p:cNvSpPr/>
          <p:nvPr/>
        </p:nvSpPr>
        <p:spPr>
          <a:xfrm>
            <a:off x="7436313" y="4233105"/>
            <a:ext cx="2882479" cy="187219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EC845F39-4DAD-42A7-B402-796A26879DF7}"/>
              </a:ext>
            </a:extLst>
          </p:cNvPr>
          <p:cNvSpPr/>
          <p:nvPr/>
        </p:nvSpPr>
        <p:spPr>
          <a:xfrm>
            <a:off x="6728059" y="4233105"/>
            <a:ext cx="538696" cy="1872199"/>
          </a:xfrm>
          <a:prstGeom prst="leftBrace">
            <a:avLst>
              <a:gd name="adj1" fmla="val 847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E1D59-A3CA-E176-43CD-A96A4268D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9B600-294E-65DF-EEDA-56F1669FF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224466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D5E6-1796-4CBC-A7FF-CD7E0D8B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B(+)-tree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A8DCA-66E4-4084-9835-1200849F4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Self-balancing m-way search tree</a:t>
            </a:r>
          </a:p>
          <a:p>
            <a:r>
              <a:rPr lang="en-US" dirty="0"/>
              <a:t>Perfectly balanced: same height on every path from root</a:t>
            </a:r>
          </a:p>
          <a:p>
            <a:r>
              <a:rPr lang="en-US" dirty="0"/>
              <a:t>Every node, except for root are at least half full</a:t>
            </a:r>
          </a:p>
          <a:p>
            <a:r>
              <a:rPr lang="en-US" dirty="0"/>
              <a:t>Keys are sorted in a node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11160-4CF3-4E2A-B794-5A5A1A2CCED8}"/>
              </a:ext>
            </a:extLst>
          </p:cNvPr>
          <p:cNvSpPr/>
          <p:nvPr/>
        </p:nvSpPr>
        <p:spPr>
          <a:xfrm>
            <a:off x="8304284" y="2217608"/>
            <a:ext cx="581341" cy="36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3FFEA-AAB0-45A0-A498-F9DD71632691}"/>
              </a:ext>
            </a:extLst>
          </p:cNvPr>
          <p:cNvSpPr/>
          <p:nvPr/>
        </p:nvSpPr>
        <p:spPr>
          <a:xfrm>
            <a:off x="7722944" y="3691757"/>
            <a:ext cx="581341" cy="36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A7687-1C48-4F09-B73E-1FC67D4DD666}"/>
              </a:ext>
            </a:extLst>
          </p:cNvPr>
          <p:cNvSpPr/>
          <p:nvPr/>
        </p:nvSpPr>
        <p:spPr>
          <a:xfrm>
            <a:off x="8304285" y="3691757"/>
            <a:ext cx="581341" cy="36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4DCE8F-04BF-4387-AFE1-DE75A6EC0FC7}"/>
              </a:ext>
            </a:extLst>
          </p:cNvPr>
          <p:cNvSpPr/>
          <p:nvPr/>
        </p:nvSpPr>
        <p:spPr>
          <a:xfrm>
            <a:off x="8885626" y="3691757"/>
            <a:ext cx="581341" cy="36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2A1C9-924A-42CA-A366-154690388325}"/>
              </a:ext>
            </a:extLst>
          </p:cNvPr>
          <p:cNvSpPr/>
          <p:nvPr/>
        </p:nvSpPr>
        <p:spPr>
          <a:xfrm>
            <a:off x="9779335" y="3036393"/>
            <a:ext cx="581341" cy="36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12AF7-D41D-4E8B-B696-5832D6B10760}"/>
              </a:ext>
            </a:extLst>
          </p:cNvPr>
          <p:cNvSpPr/>
          <p:nvPr/>
        </p:nvSpPr>
        <p:spPr>
          <a:xfrm>
            <a:off x="10360676" y="3036393"/>
            <a:ext cx="581341" cy="36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49D9D-2F13-4094-9C8A-4281DC4CAE85}"/>
              </a:ext>
            </a:extLst>
          </p:cNvPr>
          <p:cNvSpPr/>
          <p:nvPr/>
        </p:nvSpPr>
        <p:spPr>
          <a:xfrm>
            <a:off x="10942017" y="3036393"/>
            <a:ext cx="581341" cy="36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80215C3-B6DA-46C9-BCA8-E1E9514CB1F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6713166" y="3036393"/>
            <a:ext cx="1162682" cy="363337"/>
            <a:chOff x="6713166" y="3036393"/>
            <a:chExt cx="1162682" cy="36333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5D1BC7-1AB3-4756-9DA2-0CC1381E47FA}"/>
                </a:ext>
              </a:extLst>
            </p:cNvPr>
            <p:cNvSpPr/>
            <p:nvPr/>
          </p:nvSpPr>
          <p:spPr>
            <a:xfrm>
              <a:off x="6713166" y="3036393"/>
              <a:ext cx="581341" cy="363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4A6D7E-76B6-4021-B75A-3A9DB25728E9}"/>
                </a:ext>
              </a:extLst>
            </p:cNvPr>
            <p:cNvSpPr/>
            <p:nvPr/>
          </p:nvSpPr>
          <p:spPr>
            <a:xfrm>
              <a:off x="7294507" y="3036393"/>
              <a:ext cx="581341" cy="363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5AB65A7-2359-40E3-94B3-5C59426D5896}"/>
              </a:ext>
            </a:extLst>
          </p:cNvPr>
          <p:cNvSpPr/>
          <p:nvPr/>
        </p:nvSpPr>
        <p:spPr>
          <a:xfrm>
            <a:off x="6479774" y="3691757"/>
            <a:ext cx="581341" cy="36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2010F0-59CF-4BCD-9BA5-E791C3D1246B}"/>
              </a:ext>
            </a:extLst>
          </p:cNvPr>
          <p:cNvSpPr/>
          <p:nvPr/>
        </p:nvSpPr>
        <p:spPr>
          <a:xfrm>
            <a:off x="7061115" y="3691757"/>
            <a:ext cx="581341" cy="36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2A511A-8F1A-4ADA-B58A-C8AEAC9A62C2}"/>
              </a:ext>
            </a:extLst>
          </p:cNvPr>
          <p:cNvSpPr/>
          <p:nvPr/>
        </p:nvSpPr>
        <p:spPr>
          <a:xfrm>
            <a:off x="5817945" y="3687878"/>
            <a:ext cx="581341" cy="367216"/>
          </a:xfrm>
          <a:custGeom>
            <a:avLst/>
            <a:gdLst>
              <a:gd name="connsiteX0" fmla="*/ 0 w 581341"/>
              <a:gd name="connsiteY0" fmla="*/ 0 h 363337"/>
              <a:gd name="connsiteX1" fmla="*/ 581341 w 581341"/>
              <a:gd name="connsiteY1" fmla="*/ 0 h 363337"/>
              <a:gd name="connsiteX2" fmla="*/ 581341 w 581341"/>
              <a:gd name="connsiteY2" fmla="*/ 363337 h 363337"/>
              <a:gd name="connsiteX3" fmla="*/ 0 w 581341"/>
              <a:gd name="connsiteY3" fmla="*/ 363337 h 363337"/>
              <a:gd name="connsiteX4" fmla="*/ 0 w 581341"/>
              <a:gd name="connsiteY4" fmla="*/ 0 h 363337"/>
              <a:gd name="connsiteX0" fmla="*/ 0 w 581341"/>
              <a:gd name="connsiteY0" fmla="*/ 3879 h 367216"/>
              <a:gd name="connsiteX1" fmla="*/ 376964 w 581341"/>
              <a:gd name="connsiteY1" fmla="*/ 0 h 367216"/>
              <a:gd name="connsiteX2" fmla="*/ 581341 w 581341"/>
              <a:gd name="connsiteY2" fmla="*/ 3879 h 367216"/>
              <a:gd name="connsiteX3" fmla="*/ 581341 w 581341"/>
              <a:gd name="connsiteY3" fmla="*/ 367216 h 367216"/>
              <a:gd name="connsiteX4" fmla="*/ 0 w 581341"/>
              <a:gd name="connsiteY4" fmla="*/ 367216 h 367216"/>
              <a:gd name="connsiteX5" fmla="*/ 0 w 581341"/>
              <a:gd name="connsiteY5" fmla="*/ 3879 h 367216"/>
              <a:gd name="connsiteX0" fmla="*/ 0 w 581341"/>
              <a:gd name="connsiteY0" fmla="*/ 3879 h 367216"/>
              <a:gd name="connsiteX1" fmla="*/ 376964 w 581341"/>
              <a:gd name="connsiteY1" fmla="*/ 0 h 367216"/>
              <a:gd name="connsiteX2" fmla="*/ 581341 w 581341"/>
              <a:gd name="connsiteY2" fmla="*/ 3879 h 367216"/>
              <a:gd name="connsiteX3" fmla="*/ 581341 w 581341"/>
              <a:gd name="connsiteY3" fmla="*/ 367216 h 367216"/>
              <a:gd name="connsiteX4" fmla="*/ 0 w 581341"/>
              <a:gd name="connsiteY4" fmla="*/ 367216 h 367216"/>
              <a:gd name="connsiteX5" fmla="*/ 0 w 581341"/>
              <a:gd name="connsiteY5" fmla="*/ 3879 h 3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341" h="367216">
                <a:moveTo>
                  <a:pt x="0" y="3879"/>
                </a:moveTo>
                <a:cubicBezTo>
                  <a:pt x="125655" y="2586"/>
                  <a:pt x="3028" y="1293"/>
                  <a:pt x="376964" y="0"/>
                </a:cubicBezTo>
                <a:lnTo>
                  <a:pt x="581341" y="3879"/>
                </a:lnTo>
                <a:lnTo>
                  <a:pt x="581341" y="367216"/>
                </a:lnTo>
                <a:lnTo>
                  <a:pt x="0" y="367216"/>
                </a:lnTo>
                <a:lnTo>
                  <a:pt x="0" y="387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987A9D-3D57-499A-BFF3-0136F6C0D0BA}"/>
              </a:ext>
            </a:extLst>
          </p:cNvPr>
          <p:cNvSpPr/>
          <p:nvPr/>
        </p:nvSpPr>
        <p:spPr>
          <a:xfrm>
            <a:off x="9473024" y="4458300"/>
            <a:ext cx="581341" cy="36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B1753-BB27-4486-8292-4170F9FD5B7E}"/>
              </a:ext>
            </a:extLst>
          </p:cNvPr>
          <p:cNvSpPr/>
          <p:nvPr/>
        </p:nvSpPr>
        <p:spPr>
          <a:xfrm>
            <a:off x="10054365" y="4458300"/>
            <a:ext cx="581341" cy="36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9A44EE-996D-4DE3-A5B6-5A9D4EAA1926}"/>
              </a:ext>
            </a:extLst>
          </p:cNvPr>
          <p:cNvSpPr/>
          <p:nvPr/>
        </p:nvSpPr>
        <p:spPr>
          <a:xfrm>
            <a:off x="8181159" y="4454927"/>
            <a:ext cx="581341" cy="36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A80D15-5BB0-4B96-A652-B15A471B4188}"/>
              </a:ext>
            </a:extLst>
          </p:cNvPr>
          <p:cNvSpPr/>
          <p:nvPr/>
        </p:nvSpPr>
        <p:spPr>
          <a:xfrm>
            <a:off x="8762500" y="4454927"/>
            <a:ext cx="581341" cy="36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ECB4F7-52E2-4391-9A37-2AC787F8285B}"/>
              </a:ext>
            </a:extLst>
          </p:cNvPr>
          <p:cNvSpPr/>
          <p:nvPr/>
        </p:nvSpPr>
        <p:spPr>
          <a:xfrm>
            <a:off x="10764889" y="4455935"/>
            <a:ext cx="581341" cy="36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2CB864-C4E3-435F-9B60-7EAE0A328F2C}"/>
              </a:ext>
            </a:extLst>
          </p:cNvPr>
          <p:cNvSpPr/>
          <p:nvPr/>
        </p:nvSpPr>
        <p:spPr>
          <a:xfrm>
            <a:off x="11475413" y="4455935"/>
            <a:ext cx="581341" cy="36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90EFA2-F99E-4C84-BE77-EDF5B435E32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294507" y="2580945"/>
            <a:ext cx="1300448" cy="455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38EBB1-847A-432D-A7D8-40DF1D87E471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8594955" y="2580945"/>
            <a:ext cx="2056392" cy="455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42484C-9299-40FB-9416-1FF066AE774D}"/>
              </a:ext>
            </a:extLst>
          </p:cNvPr>
          <p:cNvCxnSpPr/>
          <p:nvPr/>
        </p:nvCxnSpPr>
        <p:spPr>
          <a:xfrm flipH="1">
            <a:off x="7061115" y="3399730"/>
            <a:ext cx="233392" cy="29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0B565A-C11B-4451-9440-DF28A4487EC7}"/>
              </a:ext>
            </a:extLst>
          </p:cNvPr>
          <p:cNvCxnSpPr>
            <a:cxnSpLocks/>
            <a:endCxn id="19" idx="1"/>
          </p:cNvCxnSpPr>
          <p:nvPr/>
        </p:nvCxnSpPr>
        <p:spPr>
          <a:xfrm flipH="1">
            <a:off x="6194909" y="3399730"/>
            <a:ext cx="518258" cy="288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5B9C17-19CE-4F97-8134-53F6FE9C9E4A}"/>
              </a:ext>
            </a:extLst>
          </p:cNvPr>
          <p:cNvCxnSpPr>
            <a:endCxn id="9" idx="0"/>
          </p:cNvCxnSpPr>
          <p:nvPr/>
        </p:nvCxnSpPr>
        <p:spPr>
          <a:xfrm>
            <a:off x="7875848" y="3399730"/>
            <a:ext cx="719108" cy="29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179A34-0787-46F3-A784-73479A9F5224}"/>
              </a:ext>
            </a:extLst>
          </p:cNvPr>
          <p:cNvCxnSpPr/>
          <p:nvPr/>
        </p:nvCxnSpPr>
        <p:spPr>
          <a:xfrm flipH="1">
            <a:off x="10054365" y="3399730"/>
            <a:ext cx="306311" cy="1055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509395-FC0F-4F38-975B-B4059131C371}"/>
              </a:ext>
            </a:extLst>
          </p:cNvPr>
          <p:cNvCxnSpPr>
            <a:endCxn id="28" idx="0"/>
          </p:cNvCxnSpPr>
          <p:nvPr/>
        </p:nvCxnSpPr>
        <p:spPr>
          <a:xfrm>
            <a:off x="10942017" y="3399730"/>
            <a:ext cx="113543" cy="10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BA3F3D-5D31-4835-A2A2-458C0AD1C398}"/>
              </a:ext>
            </a:extLst>
          </p:cNvPr>
          <p:cNvCxnSpPr>
            <a:endCxn id="29" idx="0"/>
          </p:cNvCxnSpPr>
          <p:nvPr/>
        </p:nvCxnSpPr>
        <p:spPr>
          <a:xfrm>
            <a:off x="11523358" y="3399730"/>
            <a:ext cx="242726" cy="10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9FD5EE-7D8B-4271-A0F7-74CBF66853F5}"/>
              </a:ext>
            </a:extLst>
          </p:cNvPr>
          <p:cNvCxnSpPr/>
          <p:nvPr/>
        </p:nvCxnSpPr>
        <p:spPr>
          <a:xfrm flipH="1">
            <a:off x="8762500" y="3399730"/>
            <a:ext cx="1016835" cy="1055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B2F98B-FE47-4C4F-A17C-39B4F1A2573B}"/>
                  </a:ext>
                </a:extLst>
              </p:cNvPr>
              <p:cNvSpPr txBox="1"/>
              <p:nvPr/>
            </p:nvSpPr>
            <p:spPr>
              <a:xfrm>
                <a:off x="5990008" y="3274319"/>
                <a:ext cx="448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B2F98B-FE47-4C4F-A17C-39B4F1A25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08" y="3274319"/>
                <a:ext cx="448649" cy="276999"/>
              </a:xfrm>
              <a:prstGeom prst="rect">
                <a:avLst/>
              </a:prstGeom>
              <a:blipFill>
                <a:blip r:embed="rId5"/>
                <a:stretch>
                  <a:fillRect l="-12329" r="-10959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2D1655-D7D3-4845-82E8-1AAE2B85043E}"/>
                  </a:ext>
                </a:extLst>
              </p:cNvPr>
              <p:cNvSpPr txBox="1"/>
              <p:nvPr/>
            </p:nvSpPr>
            <p:spPr>
              <a:xfrm>
                <a:off x="6574395" y="3410879"/>
                <a:ext cx="1107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2D1655-D7D3-4845-82E8-1AAE2B85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395" y="3410879"/>
                <a:ext cx="1107996" cy="276999"/>
              </a:xfrm>
              <a:prstGeom prst="rect">
                <a:avLst/>
              </a:prstGeom>
              <a:blipFill>
                <a:blip r:embed="rId6"/>
                <a:stretch>
                  <a:fillRect l="-4396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7B5666-91EA-4501-A7B2-D61F27EDA6DE}"/>
                  </a:ext>
                </a:extLst>
              </p:cNvPr>
              <p:cNvSpPr txBox="1"/>
              <p:nvPr/>
            </p:nvSpPr>
            <p:spPr>
              <a:xfrm>
                <a:off x="8147328" y="3250951"/>
                <a:ext cx="4381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7B5666-91EA-4501-A7B2-D61F27EDA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328" y="3250951"/>
                <a:ext cx="438133" cy="276999"/>
              </a:xfrm>
              <a:prstGeom prst="rect">
                <a:avLst/>
              </a:prstGeom>
              <a:blipFill>
                <a:blip r:embed="rId7"/>
                <a:stretch>
                  <a:fillRect l="-12676" r="-1126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B8EB0AB-D04E-73FE-B30D-E34B9E0F7F15}"/>
              </a:ext>
            </a:extLst>
          </p:cNvPr>
          <p:cNvSpPr/>
          <p:nvPr/>
        </p:nvSpPr>
        <p:spPr>
          <a:xfrm>
            <a:off x="1413463" y="6176963"/>
            <a:ext cx="106802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42021"/>
                </a:solidFill>
                <a:latin typeface="CMR8"/>
              </a:rPr>
              <a:t>D.Comer</a:t>
            </a:r>
            <a:r>
              <a:rPr lang="en-US" sz="1200" dirty="0">
                <a:solidFill>
                  <a:srgbClr val="242021"/>
                </a:solidFill>
                <a:latin typeface="CMR8"/>
              </a:rPr>
              <a:t>, The ubiquitous B-Tree. </a:t>
            </a:r>
            <a:r>
              <a:rPr lang="en-US" sz="1200" dirty="0">
                <a:solidFill>
                  <a:srgbClr val="242021"/>
                </a:solidFill>
                <a:latin typeface="CMR8"/>
                <a:hlinkClick r:id="rId8"/>
              </a:rPr>
              <a:t>http://carlosproal.com/ir/papers/p121-comer.pdf</a:t>
            </a:r>
            <a:endParaRPr lang="en-US" sz="1200" dirty="0">
              <a:solidFill>
                <a:srgbClr val="242021"/>
              </a:solidFill>
              <a:latin typeface="CMR8"/>
            </a:endParaRPr>
          </a:p>
        </p:txBody>
      </p:sp>
      <p:pic>
        <p:nvPicPr>
          <p:cNvPr id="18" name="Picture 2" descr="article icon | IconBros">
            <a:extLst>
              <a:ext uri="{FF2B5EF4-FFF2-40B4-BE49-F238E27FC236}">
                <a16:creationId xmlns:a16="http://schemas.microsoft.com/office/drawing/2014/main" id="{CDDAA2C5-5DD9-35C8-B18B-FEF1343A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58" y="6176963"/>
            <a:ext cx="380505" cy="38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03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9953-458C-2276-A4FB-F053C8F1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BC0E5B-8E6B-6DF1-3432-664C0E1B95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Query processing  is a complex process that includes:</a:t>
            </a:r>
          </a:p>
          <a:p>
            <a:pPr lvl="1"/>
            <a:r>
              <a:rPr lang="en-US" dirty="0"/>
              <a:t>Parsing a query written in a high-level language and translating it into expressions that can be used to interact with the low-level storage system.</a:t>
            </a:r>
          </a:p>
          <a:p>
            <a:pPr lvl="1"/>
            <a:r>
              <a:rPr lang="en-US" dirty="0"/>
              <a:t>Various query optimization transformations at different levels.</a:t>
            </a:r>
          </a:p>
          <a:p>
            <a:pPr lvl="1"/>
            <a:r>
              <a:rPr lang="en-US" dirty="0"/>
              <a:t>Query evaluation.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DA843-083E-62C8-79EF-8116D928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573" y="2503213"/>
            <a:ext cx="4014193" cy="2525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C139C5-86A2-50FE-1C61-7829CB0276FF}"/>
              </a:ext>
            </a:extLst>
          </p:cNvPr>
          <p:cNvSpPr txBox="1"/>
          <p:nvPr/>
        </p:nvSpPr>
        <p:spPr>
          <a:xfrm>
            <a:off x="6608682" y="5028730"/>
            <a:ext cx="4065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*Database System Concepts</a:t>
            </a:r>
          </a:p>
        </p:txBody>
      </p:sp>
    </p:spTree>
    <p:extLst>
      <p:ext uri="{BB962C8B-B14F-4D97-AF65-F5344CB8AC3E}">
        <p14:creationId xmlns:p14="http://schemas.microsoft.com/office/powerpoint/2010/main" val="816786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496B-7A6B-2F9C-DEB7-413670C7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5F0D6B0-3B20-2B47-36EC-D8DA84957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multiple ways to evaluate a given query.</a:t>
                </a:r>
              </a:p>
              <a:p>
                <a:pPr lvl="1"/>
                <a:r>
                  <a:rPr lang="en-US" dirty="0"/>
                  <a:t>Each SQL query may have multiple equivalent relational algebra expressions.</a:t>
                </a:r>
              </a:p>
              <a:p>
                <a:pPr lvl="1"/>
                <a:r>
                  <a:rPr lang="en-US" dirty="0"/>
                  <a:t>Each expression may in turn have multiple evaluation strategies.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𝑃𝑟𝑖𝑛𝑐𝑖𝑝𝑙𝑒𝑠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𝑑𝑒𝑠𝑖𝑔𝑛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𝑆𝑡𝑢𝑑𝑒𝑛𝑡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𝑠𝑡𝑢𝑑𝑒𝑛𝑡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𝐸𝑛𝑟𝑜𝑙𝑙𝑚𝑒𝑛𝑡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𝑐𝑜𝑢𝑟𝑠𝑒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𝐶𝑜𝑢𝑟𝑠𝑒𝑠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𝑆𝑡𝑢𝑑𝑒𝑛𝑡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𝐸𝑛𝑟𝑜𝑙𝑙𝑚𝑒𝑛𝑡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𝑐𝑜𝑢𝑟𝑠𝑒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𝑃𝑟𝑖𝑛𝑐𝑖𝑝𝑙𝑒𝑠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𝑑𝑒𝑠𝑖𝑔𝑛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"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𝐶𝑜𝑢𝑟𝑠𝑒𝑠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5F0D6B0-3B20-2B47-36EC-D8DA84957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D6FD11F-10D9-8DCF-DD11-170D4C8ED3AD}"/>
              </a:ext>
            </a:extLst>
          </p:cNvPr>
          <p:cNvSpPr txBox="1"/>
          <p:nvPr/>
        </p:nvSpPr>
        <p:spPr>
          <a:xfrm>
            <a:off x="5295529" y="146304"/>
            <a:ext cx="6751468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SELECT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Student.name, Course.name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Enrollment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student_id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WHERE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Course.name </a:t>
            </a:r>
            <a:r>
              <a:rPr lang="en-US" b="0" i="0" dirty="0">
                <a:solidFill>
                  <a:srgbClr val="AB565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‘Principles of SW design'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62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E9C37-8EF1-5304-E91C-E623042E3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0B9D-2249-517C-462F-C2785966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2B97C45-6182-B96E-0E40-B68A09F08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48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𝑃𝑟𝑖𝑛𝑐𝑖𝑝𝑙𝑒𝑠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𝑑𝑒𝑠𝑖𝑔𝑛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𝑆𝑡𝑢𝑑𝑒𝑛𝑡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𝑠𝑡𝑢𝑑𝑒𝑛𝑡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𝐸𝑛𝑟𝑜𝑙𝑙𝑚𝑒𝑛𝑡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𝑐𝑜𝑢𝑟𝑠𝑒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𝐶𝑜𝑢𝑟𝑠𝑒𝑠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𝑆𝑡𝑢𝑑𝑒𝑛𝑡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𝐸𝑛𝑟𝑜𝑙𝑙𝑚𝑒𝑛𝑡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𝑐𝑜𝑢𝑟𝑠𝑒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𝑃𝑟𝑖𝑛𝑐𝑖𝑝𝑙𝑒𝑠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𝑑𝑒𝑠𝑖𝑔𝑛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"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𝐶𝑜𝑢𝑟𝑠𝑒𝑠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2B97C45-6182-B96E-0E40-B68A09F08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4888"/>
              </a:xfrm>
              <a:blipFill>
                <a:blip r:embed="rId2"/>
                <a:stretch>
                  <a:fillRect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8D7C9D-8029-43DE-720E-B59D44667B4C}"/>
              </a:ext>
            </a:extLst>
          </p:cNvPr>
          <p:cNvSpPr txBox="1"/>
          <p:nvPr/>
        </p:nvSpPr>
        <p:spPr>
          <a:xfrm>
            <a:off x="5295529" y="146304"/>
            <a:ext cx="6751468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SELECT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Student.name, Course.name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Enrollment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student_id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WHERE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Course.name </a:t>
            </a:r>
            <a:r>
              <a:rPr lang="en-US" b="0" i="0" dirty="0">
                <a:solidFill>
                  <a:srgbClr val="AB565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‘Principles of SW design'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B5468-1E50-F545-BCDD-FBCD245647F4}"/>
              </a:ext>
            </a:extLst>
          </p:cNvPr>
          <p:cNvSpPr/>
          <p:nvPr/>
        </p:nvSpPr>
        <p:spPr>
          <a:xfrm>
            <a:off x="1289297" y="5561614"/>
            <a:ext cx="1025371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9FC4D-E567-B9A3-CFEC-AC2953936FA6}"/>
              </a:ext>
            </a:extLst>
          </p:cNvPr>
          <p:cNvSpPr/>
          <p:nvPr/>
        </p:nvSpPr>
        <p:spPr>
          <a:xfrm>
            <a:off x="1852473" y="6221357"/>
            <a:ext cx="1330172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CEFC5-BD69-C29A-47DC-5ADE67C7D9BE}"/>
              </a:ext>
            </a:extLst>
          </p:cNvPr>
          <p:cNvSpPr/>
          <p:nvPr/>
        </p:nvSpPr>
        <p:spPr>
          <a:xfrm>
            <a:off x="3653716" y="6221357"/>
            <a:ext cx="1160756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FFFA8F-38DB-CCD3-BAAE-084FFE0D40D8}"/>
                  </a:ext>
                </a:extLst>
              </p:cNvPr>
              <p:cNvSpPr txBox="1"/>
              <p:nvPr/>
            </p:nvSpPr>
            <p:spPr>
              <a:xfrm>
                <a:off x="2451346" y="4797067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FFFA8F-38DB-CCD3-BAAE-084FFE0D4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46" y="4797067"/>
                <a:ext cx="4716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6C3E0A-F097-26B2-7C2A-A1FBF3B65704}"/>
                  </a:ext>
                </a:extLst>
              </p:cNvPr>
              <p:cNvSpPr txBox="1"/>
              <p:nvPr/>
            </p:nvSpPr>
            <p:spPr>
              <a:xfrm>
                <a:off x="3137147" y="5449000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6C3E0A-F097-26B2-7C2A-A1FBF3B6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147" y="5449000"/>
                <a:ext cx="47162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2D3752-FF14-1E10-0E9F-CB31CAC0C18A}"/>
                  </a:ext>
                </a:extLst>
              </p:cNvPr>
              <p:cNvSpPr txBox="1"/>
              <p:nvPr/>
            </p:nvSpPr>
            <p:spPr>
              <a:xfrm>
                <a:off x="2502209" y="4174808"/>
                <a:ext cx="3251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2D3752-FF14-1E10-0E9F-CB31CAC0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209" y="4174808"/>
                <a:ext cx="325144" cy="584775"/>
              </a:xfrm>
              <a:prstGeom prst="rect">
                <a:avLst/>
              </a:prstGeom>
              <a:blipFill>
                <a:blip r:embed="rId5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81EDE3-16D1-3C1A-56BD-1A1680DBC114}"/>
                  </a:ext>
                </a:extLst>
              </p:cNvPr>
              <p:cNvSpPr txBox="1"/>
              <p:nvPr/>
            </p:nvSpPr>
            <p:spPr>
              <a:xfrm>
                <a:off x="2477979" y="3628379"/>
                <a:ext cx="418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81EDE3-16D1-3C1A-56BD-1A1680DBC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979" y="3628379"/>
                <a:ext cx="41836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7A1F0B-DE4F-97AB-AF25-47310DE54156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 flipV="1">
            <a:off x="2517559" y="5815573"/>
            <a:ext cx="619588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6C6DA9-EE7B-A9FD-6B48-7EE57F253B5E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 flipH="1" flipV="1">
            <a:off x="3608773" y="5815573"/>
            <a:ext cx="625321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99F539-A939-8DF9-84CA-7E09CDF5F93D}"/>
              </a:ext>
            </a:extLst>
          </p:cNvPr>
          <p:cNvCxnSpPr>
            <a:stCxn id="3" idx="0"/>
            <a:endCxn id="9" idx="1"/>
          </p:cNvCxnSpPr>
          <p:nvPr/>
        </p:nvCxnSpPr>
        <p:spPr>
          <a:xfrm flipV="1">
            <a:off x="1801983" y="5089455"/>
            <a:ext cx="649363" cy="472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9EC480-8959-84C1-A5D9-50C799F91996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H="1" flipV="1">
            <a:off x="2922972" y="5089455"/>
            <a:ext cx="449988" cy="507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61A0F4-37E8-5E31-D3E9-A67DC16BCC4C}"/>
              </a:ext>
            </a:extLst>
          </p:cNvPr>
          <p:cNvCxnSpPr/>
          <p:nvPr/>
        </p:nvCxnSpPr>
        <p:spPr>
          <a:xfrm flipV="1">
            <a:off x="2687159" y="4617295"/>
            <a:ext cx="0" cy="3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65F252-27A9-9891-C7D9-408762183368}"/>
              </a:ext>
            </a:extLst>
          </p:cNvPr>
          <p:cNvCxnSpPr/>
          <p:nvPr/>
        </p:nvCxnSpPr>
        <p:spPr>
          <a:xfrm flipV="1">
            <a:off x="2687159" y="4079289"/>
            <a:ext cx="0" cy="27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6418143-74A2-1B73-C7FF-72362A0B8836}"/>
              </a:ext>
            </a:extLst>
          </p:cNvPr>
          <p:cNvSpPr/>
          <p:nvPr/>
        </p:nvSpPr>
        <p:spPr>
          <a:xfrm>
            <a:off x="7016873" y="5561614"/>
            <a:ext cx="1025371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1DB268-8C0F-47DC-EDA6-62D337C0DE9B}"/>
              </a:ext>
            </a:extLst>
          </p:cNvPr>
          <p:cNvSpPr/>
          <p:nvPr/>
        </p:nvSpPr>
        <p:spPr>
          <a:xfrm>
            <a:off x="7580049" y="6221357"/>
            <a:ext cx="1330172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B8C409-6ED5-A2A0-C0DA-FF106222BEAF}"/>
              </a:ext>
            </a:extLst>
          </p:cNvPr>
          <p:cNvSpPr/>
          <p:nvPr/>
        </p:nvSpPr>
        <p:spPr>
          <a:xfrm>
            <a:off x="9381292" y="6221357"/>
            <a:ext cx="1160756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9455BB-9B84-6D5E-186D-8F862A64C9BF}"/>
                  </a:ext>
                </a:extLst>
              </p:cNvPr>
              <p:cNvSpPr txBox="1"/>
              <p:nvPr/>
            </p:nvSpPr>
            <p:spPr>
              <a:xfrm>
                <a:off x="8205555" y="4264984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9455BB-9B84-6D5E-186D-8F862A64C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555" y="4264984"/>
                <a:ext cx="47162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0D46D7-9D96-D6D5-D469-6377AD354A5A}"/>
                  </a:ext>
                </a:extLst>
              </p:cNvPr>
              <p:cNvSpPr txBox="1"/>
              <p:nvPr/>
            </p:nvSpPr>
            <p:spPr>
              <a:xfrm>
                <a:off x="8864723" y="5449000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0D46D7-9D96-D6D5-D469-6377AD35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723" y="5449000"/>
                <a:ext cx="47162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C84F43-BA8D-2C7E-5E78-5780C3953EAA}"/>
                  </a:ext>
                </a:extLst>
              </p:cNvPr>
              <p:cNvSpPr txBox="1"/>
              <p:nvPr/>
            </p:nvSpPr>
            <p:spPr>
              <a:xfrm>
                <a:off x="7330550" y="4797066"/>
                <a:ext cx="3251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C84F43-BA8D-2C7E-5E78-5780C3953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550" y="4797066"/>
                <a:ext cx="325144" cy="584775"/>
              </a:xfrm>
              <a:prstGeom prst="rect">
                <a:avLst/>
              </a:prstGeom>
              <a:blipFill>
                <a:blip r:embed="rId9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3A3D16-7F9C-C8C1-CE2B-8CD6545A9BA1}"/>
                  </a:ext>
                </a:extLst>
              </p:cNvPr>
              <p:cNvSpPr txBox="1"/>
              <p:nvPr/>
            </p:nvSpPr>
            <p:spPr>
              <a:xfrm>
                <a:off x="8205555" y="3628379"/>
                <a:ext cx="418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3A3D16-7F9C-C8C1-CE2B-8CD6545A9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555" y="3628379"/>
                <a:ext cx="41836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4D154B-60F5-F841-9498-2A0123E1B2D2}"/>
              </a:ext>
            </a:extLst>
          </p:cNvPr>
          <p:cNvCxnSpPr>
            <a:cxnSpLocks/>
            <a:stCxn id="33" idx="0"/>
            <a:endCxn id="36" idx="1"/>
          </p:cNvCxnSpPr>
          <p:nvPr/>
        </p:nvCxnSpPr>
        <p:spPr>
          <a:xfrm flipV="1">
            <a:off x="8245135" y="5815573"/>
            <a:ext cx="619588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65C988-AC70-0E97-F45B-732222624686}"/>
              </a:ext>
            </a:extLst>
          </p:cNvPr>
          <p:cNvCxnSpPr>
            <a:cxnSpLocks/>
            <a:stCxn id="34" idx="0"/>
            <a:endCxn id="36" idx="3"/>
          </p:cNvCxnSpPr>
          <p:nvPr/>
        </p:nvCxnSpPr>
        <p:spPr>
          <a:xfrm flipH="1" flipV="1">
            <a:off x="9336349" y="5815573"/>
            <a:ext cx="625321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0FCCF9-22C0-3DD0-6CBC-8F6DB5A72F7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529559" y="5253527"/>
            <a:ext cx="0" cy="308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B0769C-A63E-1883-CACC-3BDCD471E9F4}"/>
              </a:ext>
            </a:extLst>
          </p:cNvPr>
          <p:cNvCxnSpPr>
            <a:cxnSpLocks/>
            <a:stCxn id="36" idx="0"/>
            <a:endCxn id="35" idx="3"/>
          </p:cNvCxnSpPr>
          <p:nvPr/>
        </p:nvCxnSpPr>
        <p:spPr>
          <a:xfrm flipH="1" flipV="1">
            <a:off x="8677181" y="4557372"/>
            <a:ext cx="423355" cy="891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8EA393-1A12-3322-EE80-3B5A0DECF17F}"/>
              </a:ext>
            </a:extLst>
          </p:cNvPr>
          <p:cNvCxnSpPr/>
          <p:nvPr/>
        </p:nvCxnSpPr>
        <p:spPr>
          <a:xfrm flipV="1">
            <a:off x="8441368" y="4085212"/>
            <a:ext cx="0" cy="3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09655A-A4FB-20B6-C3B6-1F1B4454F0AC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541579" y="4557372"/>
            <a:ext cx="663976" cy="438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7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8902-C7B1-3C37-FEA8-27FBAF6F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ED43-7190-BFB1-21B6-21031A029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Multiple </a:t>
            </a:r>
            <a:r>
              <a:rPr lang="en-US" dirty="0"/>
              <a:t>ways of evaluating a clause in a relational expression exist.</a:t>
            </a:r>
          </a:p>
          <a:p>
            <a:r>
              <a:rPr lang="en-US" dirty="0"/>
              <a:t>A selection may use a linear scan through all the records in a table applying the predicate sequentially or use an index (likely a B+-tree) to optimize the number of accesses to the storage (Much more optimization parameters exist: data compression &amp; encoding, prefetching, scan data sharing &amp; result caching, multi-threading, and more).</a:t>
            </a:r>
          </a:p>
          <a:p>
            <a:r>
              <a:rPr lang="en-US" dirty="0"/>
              <a:t>A join can be calculated using a nested loop or by building a hash map from one relation and iterating through the second one while querying the map to check if there is a match.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optimal choice depends on many factors such as the database </a:t>
            </a:r>
            <a:r>
              <a:rPr lang="en-US" i="1" dirty="0"/>
              <a:t>schema</a:t>
            </a:r>
            <a:r>
              <a:rPr lang="en-US" dirty="0"/>
              <a:t>, data </a:t>
            </a:r>
            <a:r>
              <a:rPr lang="en-US" i="1" dirty="0"/>
              <a:t>cardinality</a:t>
            </a:r>
            <a:r>
              <a:rPr lang="en-US" dirty="0"/>
              <a:t>, current system </a:t>
            </a:r>
            <a:r>
              <a:rPr lang="en-US" i="1" dirty="0"/>
              <a:t>load </a:t>
            </a:r>
            <a:r>
              <a:rPr lang="en-US" dirty="0"/>
              <a:t>(a feedback loop), and the size of required </a:t>
            </a:r>
            <a:r>
              <a:rPr lang="en-US" i="1" dirty="0"/>
              <a:t>temporary buffers </a:t>
            </a:r>
            <a:r>
              <a:rPr lang="en-US" dirty="0"/>
              <a:t>to name a few.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3383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94910-1440-6804-76DC-75B9CD13D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37B9-896A-A3AD-D805-07AD3D20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264E66-6E74-AA37-0BD7-8F7571360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4888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Specifying how to execute a query plan includes an annotation on how to execute each operator (e.g., indexing, algorithm, etc..).</a:t>
            </a:r>
          </a:p>
          <a:p>
            <a:r>
              <a:rPr lang="en-US" dirty="0"/>
              <a:t>An </a:t>
            </a:r>
            <a:r>
              <a:rPr lang="en-US" b="1" dirty="0"/>
              <a:t>evaluation primitive </a:t>
            </a:r>
            <a:r>
              <a:rPr lang="en-US" dirty="0"/>
              <a:t>is an annotated relational algebra expression.</a:t>
            </a:r>
          </a:p>
          <a:p>
            <a:r>
              <a:rPr lang="en-US" dirty="0"/>
              <a:t>A sequence of primitive operations (DAG) is a </a:t>
            </a:r>
            <a:r>
              <a:rPr lang="en-US" b="1" dirty="0"/>
              <a:t>query execution plan (QEP)</a:t>
            </a:r>
            <a:r>
              <a:rPr lang="en-US" dirty="0"/>
              <a:t>.</a:t>
            </a:r>
            <a:endParaRPr lang="en-US" sz="28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BF9E9-7F50-E708-0F0F-980074BADD20}"/>
              </a:ext>
            </a:extLst>
          </p:cNvPr>
          <p:cNvSpPr txBox="1"/>
          <p:nvPr/>
        </p:nvSpPr>
        <p:spPr>
          <a:xfrm>
            <a:off x="5295529" y="146304"/>
            <a:ext cx="6751468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SELECT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Student.name, Course.name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Enrollment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student_id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WHERE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Course.name </a:t>
            </a:r>
            <a:r>
              <a:rPr lang="en-US" b="0" i="0" dirty="0">
                <a:solidFill>
                  <a:srgbClr val="AB565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‘Principles of SW design'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33DD-3A45-9CB0-522B-6E2B3FB54D58}"/>
              </a:ext>
            </a:extLst>
          </p:cNvPr>
          <p:cNvSpPr/>
          <p:nvPr/>
        </p:nvSpPr>
        <p:spPr>
          <a:xfrm>
            <a:off x="1289297" y="5561614"/>
            <a:ext cx="1025371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2AF801-2B2F-AE7D-8F05-AA506963048E}"/>
              </a:ext>
            </a:extLst>
          </p:cNvPr>
          <p:cNvSpPr/>
          <p:nvPr/>
        </p:nvSpPr>
        <p:spPr>
          <a:xfrm>
            <a:off x="1852473" y="6221357"/>
            <a:ext cx="1330172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3BDEA-9DDE-1CF6-2DBB-8E3E15933DA3}"/>
              </a:ext>
            </a:extLst>
          </p:cNvPr>
          <p:cNvSpPr/>
          <p:nvPr/>
        </p:nvSpPr>
        <p:spPr>
          <a:xfrm>
            <a:off x="3653716" y="6221357"/>
            <a:ext cx="1160756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0D3A7D-91F9-1B6B-1322-8A4F363E9B7F}"/>
                  </a:ext>
                </a:extLst>
              </p:cNvPr>
              <p:cNvSpPr txBox="1"/>
              <p:nvPr/>
            </p:nvSpPr>
            <p:spPr>
              <a:xfrm>
                <a:off x="2451346" y="4797067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0D3A7D-91F9-1B6B-1322-8A4F363E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46" y="4797067"/>
                <a:ext cx="47162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9A22D-E25B-F770-CB99-58CF490FAC61}"/>
                  </a:ext>
                </a:extLst>
              </p:cNvPr>
              <p:cNvSpPr txBox="1"/>
              <p:nvPr/>
            </p:nvSpPr>
            <p:spPr>
              <a:xfrm>
                <a:off x="3137147" y="5449000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9A22D-E25B-F770-CB99-58CF490FA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147" y="5449000"/>
                <a:ext cx="4716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C148B0-7F5A-C95B-FD7F-FA3FFDC2619F}"/>
                  </a:ext>
                </a:extLst>
              </p:cNvPr>
              <p:cNvSpPr txBox="1"/>
              <p:nvPr/>
            </p:nvSpPr>
            <p:spPr>
              <a:xfrm>
                <a:off x="2502209" y="4174808"/>
                <a:ext cx="3251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C148B0-7F5A-C95B-FD7F-FA3FFDC26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209" y="4174808"/>
                <a:ext cx="325144" cy="584775"/>
              </a:xfrm>
              <a:prstGeom prst="rect">
                <a:avLst/>
              </a:prstGeom>
              <a:blipFill>
                <a:blip r:embed="rId4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127B55-AC0D-25CD-E301-B4A656D60AAD}"/>
                  </a:ext>
                </a:extLst>
              </p:cNvPr>
              <p:cNvSpPr txBox="1"/>
              <p:nvPr/>
            </p:nvSpPr>
            <p:spPr>
              <a:xfrm>
                <a:off x="2477979" y="3628379"/>
                <a:ext cx="418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127B55-AC0D-25CD-E301-B4A656D60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979" y="3628379"/>
                <a:ext cx="41836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0A321C-A55C-9DA0-D7AA-BB5E20AD4FE4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 flipV="1">
            <a:off x="2517559" y="5815573"/>
            <a:ext cx="619588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E0DDC9-061B-DFBD-0407-7AE58C727941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 flipH="1" flipV="1">
            <a:off x="3608773" y="5815573"/>
            <a:ext cx="625321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083AAE-4B13-65F4-E3AA-41190B1ED2FE}"/>
              </a:ext>
            </a:extLst>
          </p:cNvPr>
          <p:cNvCxnSpPr>
            <a:stCxn id="3" idx="0"/>
            <a:endCxn id="9" idx="1"/>
          </p:cNvCxnSpPr>
          <p:nvPr/>
        </p:nvCxnSpPr>
        <p:spPr>
          <a:xfrm flipV="1">
            <a:off x="1801983" y="5089455"/>
            <a:ext cx="649363" cy="472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F1B8C6-14AC-AFDC-0D26-C7FB4E2EB843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H="1" flipV="1">
            <a:off x="2922972" y="5089455"/>
            <a:ext cx="449988" cy="507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057129-3120-4C92-C77F-F58136C3A2B9}"/>
              </a:ext>
            </a:extLst>
          </p:cNvPr>
          <p:cNvCxnSpPr/>
          <p:nvPr/>
        </p:nvCxnSpPr>
        <p:spPr>
          <a:xfrm flipV="1">
            <a:off x="2687159" y="4617295"/>
            <a:ext cx="0" cy="3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8B6076-66A5-66FE-D714-09C1A17B3D96}"/>
              </a:ext>
            </a:extLst>
          </p:cNvPr>
          <p:cNvCxnSpPr/>
          <p:nvPr/>
        </p:nvCxnSpPr>
        <p:spPr>
          <a:xfrm flipV="1">
            <a:off x="2687159" y="4079289"/>
            <a:ext cx="0" cy="27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BC91B-C34F-9737-661E-6C789F42ED65}"/>
              </a:ext>
            </a:extLst>
          </p:cNvPr>
          <p:cNvSpPr/>
          <p:nvPr/>
        </p:nvSpPr>
        <p:spPr>
          <a:xfrm>
            <a:off x="7016873" y="5561614"/>
            <a:ext cx="1025371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81A3C5-43EE-3A57-5780-5E19B4E431A0}"/>
              </a:ext>
            </a:extLst>
          </p:cNvPr>
          <p:cNvSpPr/>
          <p:nvPr/>
        </p:nvSpPr>
        <p:spPr>
          <a:xfrm>
            <a:off x="7580049" y="6221357"/>
            <a:ext cx="1330172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E9DC44-1ECE-3D8A-03C3-31BDC3973BC8}"/>
              </a:ext>
            </a:extLst>
          </p:cNvPr>
          <p:cNvSpPr/>
          <p:nvPr/>
        </p:nvSpPr>
        <p:spPr>
          <a:xfrm>
            <a:off x="9381292" y="6221357"/>
            <a:ext cx="1160756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007FC8-690D-8CAE-D0EC-CC4BD5F6370B}"/>
                  </a:ext>
                </a:extLst>
              </p:cNvPr>
              <p:cNvSpPr txBox="1"/>
              <p:nvPr/>
            </p:nvSpPr>
            <p:spPr>
              <a:xfrm>
                <a:off x="8205555" y="4264984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007FC8-690D-8CAE-D0EC-CC4BD5F6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555" y="4264984"/>
                <a:ext cx="47162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BF4E3D-5495-E8D1-89F9-D58071D69A42}"/>
                  </a:ext>
                </a:extLst>
              </p:cNvPr>
              <p:cNvSpPr txBox="1"/>
              <p:nvPr/>
            </p:nvSpPr>
            <p:spPr>
              <a:xfrm>
                <a:off x="8864723" y="5449000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BF4E3D-5495-E8D1-89F9-D58071D6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723" y="5449000"/>
                <a:ext cx="47162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A0CA88-E801-6242-FCFE-F1EDDE1AB638}"/>
                  </a:ext>
                </a:extLst>
              </p:cNvPr>
              <p:cNvSpPr txBox="1"/>
              <p:nvPr/>
            </p:nvSpPr>
            <p:spPr>
              <a:xfrm>
                <a:off x="7330550" y="4797066"/>
                <a:ext cx="3251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A0CA88-E801-6242-FCFE-F1EDDE1AB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550" y="4797066"/>
                <a:ext cx="325144" cy="584775"/>
              </a:xfrm>
              <a:prstGeom prst="rect">
                <a:avLst/>
              </a:prstGeom>
              <a:blipFill>
                <a:blip r:embed="rId8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BDE895-C46D-205A-94FB-43EDD5AB1DF6}"/>
                  </a:ext>
                </a:extLst>
              </p:cNvPr>
              <p:cNvSpPr txBox="1"/>
              <p:nvPr/>
            </p:nvSpPr>
            <p:spPr>
              <a:xfrm>
                <a:off x="8205555" y="3628379"/>
                <a:ext cx="418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BDE895-C46D-205A-94FB-43EDD5AB1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555" y="3628379"/>
                <a:ext cx="41836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145D8B-24EF-B817-36BD-F0830ACEC0DC}"/>
              </a:ext>
            </a:extLst>
          </p:cNvPr>
          <p:cNvCxnSpPr>
            <a:cxnSpLocks/>
            <a:stCxn id="33" idx="0"/>
            <a:endCxn id="36" idx="1"/>
          </p:cNvCxnSpPr>
          <p:nvPr/>
        </p:nvCxnSpPr>
        <p:spPr>
          <a:xfrm flipV="1">
            <a:off x="8245135" y="5815573"/>
            <a:ext cx="619588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2087EA-4A50-0BEE-0628-BF0CC98EB3CE}"/>
              </a:ext>
            </a:extLst>
          </p:cNvPr>
          <p:cNvCxnSpPr>
            <a:cxnSpLocks/>
            <a:stCxn id="34" idx="0"/>
            <a:endCxn id="36" idx="3"/>
          </p:cNvCxnSpPr>
          <p:nvPr/>
        </p:nvCxnSpPr>
        <p:spPr>
          <a:xfrm flipH="1" flipV="1">
            <a:off x="9336349" y="5815573"/>
            <a:ext cx="625321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15B27C-CCF7-5D24-3DD1-C376A3757F2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529559" y="5253527"/>
            <a:ext cx="0" cy="308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1CDF5F-2D06-E717-4E0E-4848A7F4A801}"/>
              </a:ext>
            </a:extLst>
          </p:cNvPr>
          <p:cNvCxnSpPr>
            <a:cxnSpLocks/>
            <a:stCxn id="36" idx="0"/>
            <a:endCxn id="35" idx="3"/>
          </p:cNvCxnSpPr>
          <p:nvPr/>
        </p:nvCxnSpPr>
        <p:spPr>
          <a:xfrm flipH="1" flipV="1">
            <a:off x="8677181" y="4557372"/>
            <a:ext cx="423355" cy="891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6EA985-4915-DF51-5021-79DC9E82D885}"/>
              </a:ext>
            </a:extLst>
          </p:cNvPr>
          <p:cNvCxnSpPr/>
          <p:nvPr/>
        </p:nvCxnSpPr>
        <p:spPr>
          <a:xfrm flipV="1">
            <a:off x="8441368" y="4085212"/>
            <a:ext cx="0" cy="3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CB283A-D9D1-713E-92A3-BB356F5103DA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541579" y="4557372"/>
            <a:ext cx="663976" cy="438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CE334D-E740-D9DF-86D5-EBEFE318E7B7}"/>
              </a:ext>
            </a:extLst>
          </p:cNvPr>
          <p:cNvSpPr txBox="1"/>
          <p:nvPr/>
        </p:nvSpPr>
        <p:spPr>
          <a:xfrm>
            <a:off x="2804788" y="4465590"/>
            <a:ext cx="133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A63EA-7ABF-01BB-CDC1-7E63E936258C}"/>
              </a:ext>
            </a:extLst>
          </p:cNvPr>
          <p:cNvSpPr txBox="1"/>
          <p:nvPr/>
        </p:nvSpPr>
        <p:spPr>
          <a:xfrm>
            <a:off x="7655231" y="5018358"/>
            <a:ext cx="133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BD0DA-3009-79C9-9EA8-F022DACAA34A}"/>
              </a:ext>
            </a:extLst>
          </p:cNvPr>
          <p:cNvSpPr txBox="1"/>
          <p:nvPr/>
        </p:nvSpPr>
        <p:spPr>
          <a:xfrm>
            <a:off x="3013695" y="4971164"/>
            <a:ext cx="15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000A4-AF1D-3FD5-25A2-736217E82D37}"/>
              </a:ext>
            </a:extLst>
          </p:cNvPr>
          <p:cNvSpPr txBox="1"/>
          <p:nvPr/>
        </p:nvSpPr>
        <p:spPr>
          <a:xfrm>
            <a:off x="8803503" y="4387265"/>
            <a:ext cx="115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join</a:t>
            </a:r>
          </a:p>
        </p:txBody>
      </p:sp>
    </p:spTree>
    <p:extLst>
      <p:ext uri="{BB962C8B-B14F-4D97-AF65-F5344CB8AC3E}">
        <p14:creationId xmlns:p14="http://schemas.microsoft.com/office/powerpoint/2010/main" val="3424321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8C2BA51-CF13-87C9-AF72-4DFE05EBF27E}"/>
              </a:ext>
            </a:extLst>
          </p:cNvPr>
          <p:cNvSpPr/>
          <p:nvPr/>
        </p:nvSpPr>
        <p:spPr>
          <a:xfrm>
            <a:off x="9661863" y="4099018"/>
            <a:ext cx="1691937" cy="1534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62DE53-F19B-E256-AF37-09B9528F3084}"/>
              </a:ext>
            </a:extLst>
          </p:cNvPr>
          <p:cNvSpPr/>
          <p:nvPr/>
        </p:nvSpPr>
        <p:spPr>
          <a:xfrm>
            <a:off x="7800512" y="4840429"/>
            <a:ext cx="1691937" cy="8062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8FB786-1846-0C20-2151-2EE9D0C14BED}"/>
              </a:ext>
            </a:extLst>
          </p:cNvPr>
          <p:cNvSpPr/>
          <p:nvPr/>
        </p:nvSpPr>
        <p:spPr>
          <a:xfrm>
            <a:off x="6539884" y="2345556"/>
            <a:ext cx="2128791" cy="2405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23754-2491-DEEE-7D66-8DE312C7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6FD1F69-508B-8845-C908-532ABE11A6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subgraph of a QEP is a </a:t>
            </a:r>
            <a:r>
              <a:rPr lang="en-US" b="1" dirty="0"/>
              <a:t>pipeline </a:t>
            </a:r>
            <a:r>
              <a:rPr lang="en-US" dirty="0"/>
              <a:t>if processing its operators does not require intermediate result materialization.</a:t>
            </a:r>
          </a:p>
          <a:p>
            <a:r>
              <a:rPr lang="en-US" dirty="0"/>
              <a:t>A</a:t>
            </a:r>
            <a:r>
              <a:rPr lang="en-US" b="1" dirty="0"/>
              <a:t> pipeline breaker </a:t>
            </a:r>
            <a:r>
              <a:rPr lang="en-US" dirty="0"/>
              <a:t>is an operator that requires all its children to emit all the tuples before it finishes (e.g., sub-queries, joins (build), ordering).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2EB45-55C3-826F-2220-61C57EA4E724}"/>
              </a:ext>
            </a:extLst>
          </p:cNvPr>
          <p:cNvSpPr/>
          <p:nvPr/>
        </p:nvSpPr>
        <p:spPr>
          <a:xfrm>
            <a:off x="6929577" y="4278791"/>
            <a:ext cx="1025371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4955C-708A-0AC2-E500-BEAF77686029}"/>
              </a:ext>
            </a:extLst>
          </p:cNvPr>
          <p:cNvSpPr/>
          <p:nvPr/>
        </p:nvSpPr>
        <p:spPr>
          <a:xfrm>
            <a:off x="7971962" y="5028011"/>
            <a:ext cx="1330172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861A9-6E3E-9845-9722-31A0BF7B3FDF}"/>
              </a:ext>
            </a:extLst>
          </p:cNvPr>
          <p:cNvSpPr/>
          <p:nvPr/>
        </p:nvSpPr>
        <p:spPr>
          <a:xfrm>
            <a:off x="9773205" y="5028011"/>
            <a:ext cx="1160756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255AB5-EE68-B963-983E-7686778DE384}"/>
                  </a:ext>
                </a:extLst>
              </p:cNvPr>
              <p:cNvSpPr txBox="1"/>
              <p:nvPr/>
            </p:nvSpPr>
            <p:spPr>
              <a:xfrm>
                <a:off x="8118259" y="2982161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255AB5-EE68-B963-983E-7686778DE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59" y="2982161"/>
                <a:ext cx="47162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B1A55F-CD7A-C7CF-2924-3FBB8F62C961}"/>
                  </a:ext>
                </a:extLst>
              </p:cNvPr>
              <p:cNvSpPr txBox="1"/>
              <p:nvPr/>
            </p:nvSpPr>
            <p:spPr>
              <a:xfrm>
                <a:off x="9661863" y="4255654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B1A55F-CD7A-C7CF-2924-3FBB8F62C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863" y="4255654"/>
                <a:ext cx="4716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45192E-DD8F-2074-D363-AD170BA3CFBF}"/>
                  </a:ext>
                </a:extLst>
              </p:cNvPr>
              <p:cNvSpPr txBox="1"/>
              <p:nvPr/>
            </p:nvSpPr>
            <p:spPr>
              <a:xfrm>
                <a:off x="7243254" y="3514243"/>
                <a:ext cx="3251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45192E-DD8F-2074-D363-AD170BA3C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254" y="3514243"/>
                <a:ext cx="32514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0572F7-7C1E-528E-F231-BFBB596E01FE}"/>
                  </a:ext>
                </a:extLst>
              </p:cNvPr>
              <p:cNvSpPr txBox="1"/>
              <p:nvPr/>
            </p:nvSpPr>
            <p:spPr>
              <a:xfrm>
                <a:off x="8118259" y="2345556"/>
                <a:ext cx="418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0572F7-7C1E-528E-F231-BFBB596E0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59" y="2345556"/>
                <a:ext cx="41836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B62307-0AB8-CD00-9E0C-B79D660CDBC5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flipV="1">
            <a:off x="8637048" y="4548042"/>
            <a:ext cx="1024815" cy="479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E62A17-841E-7A5B-4780-46BE26882170}"/>
              </a:ext>
            </a:extLst>
          </p:cNvPr>
          <p:cNvCxnSpPr>
            <a:cxnSpLocks/>
            <a:stCxn id="6" idx="0"/>
            <a:endCxn id="8" idx="3"/>
          </p:cNvCxnSpPr>
          <p:nvPr/>
        </p:nvCxnSpPr>
        <p:spPr>
          <a:xfrm flipH="1" flipV="1">
            <a:off x="10133489" y="4548042"/>
            <a:ext cx="220094" cy="479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F9928-0F7E-D2B7-62EF-74CE4AD881D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442263" y="3970704"/>
            <a:ext cx="0" cy="308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9DAD8-762C-BBAE-1C4C-EF84D8D6C284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H="1" flipV="1">
            <a:off x="8589885" y="3274549"/>
            <a:ext cx="1307791" cy="981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5A3C24-1618-7F88-A478-ABE51DA7A404}"/>
              </a:ext>
            </a:extLst>
          </p:cNvPr>
          <p:cNvCxnSpPr/>
          <p:nvPr/>
        </p:nvCxnSpPr>
        <p:spPr>
          <a:xfrm flipV="1">
            <a:off x="8354072" y="2802389"/>
            <a:ext cx="0" cy="3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D5AB1-CB57-D101-47FC-236FCA2CA8A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454283" y="3274549"/>
            <a:ext cx="663976" cy="438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13956F0-D233-8AA8-64C2-5CD30A82E9F4}"/>
              </a:ext>
            </a:extLst>
          </p:cNvPr>
          <p:cNvSpPr txBox="1"/>
          <p:nvPr/>
        </p:nvSpPr>
        <p:spPr>
          <a:xfrm>
            <a:off x="5295529" y="146304"/>
            <a:ext cx="6751468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SELECT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Student.name, Course.name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Enrollment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student_id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WHERE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Course.name </a:t>
            </a:r>
            <a:r>
              <a:rPr lang="en-US" b="0" i="0" dirty="0">
                <a:solidFill>
                  <a:srgbClr val="AB565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‘Principles of SW design'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20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CFD6-FFD5-8B2E-C59C-6D3900C5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3D0107-7252-1FD4-26D7-A7F40137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processing model describes how the system processes an execution plan and moves the data between evaluation primitives.</a:t>
            </a:r>
          </a:p>
          <a:p>
            <a:r>
              <a:rPr lang="en-US" dirty="0"/>
              <a:t>In principle, there are three distinct 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Materialization</a:t>
            </a:r>
            <a:r>
              <a:rPr lang="en-US" dirty="0"/>
              <a:t> model – take a primitive and apply it to all the input tuples to produce a new relation for the next operator to consume.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Iterator</a:t>
            </a:r>
            <a:r>
              <a:rPr lang="en-US" dirty="0"/>
              <a:t> (a.k.a. Volcano) model – take a single tuple and process it with a set of operators until result materialization or a pipeline breaker.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Vectorization</a:t>
            </a:r>
            <a:r>
              <a:rPr lang="en-US" dirty="0"/>
              <a:t> (or batched) model – a middle ground between the two – process tuples in batches.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processing model together with the data format significantly affect the performance characteristics of data access. E.g., batched processing of column-store data makes the use of SIMD instructions highly efficient.</a:t>
            </a:r>
          </a:p>
        </p:txBody>
      </p:sp>
    </p:spTree>
    <p:extLst>
      <p:ext uri="{BB962C8B-B14F-4D97-AF65-F5344CB8AC3E}">
        <p14:creationId xmlns:p14="http://schemas.microsoft.com/office/powerpoint/2010/main" val="291575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99AF-B70D-BC68-512D-25106A00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evaluation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6414-ADC3-8D78-43A0-DB07768C2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Query evaluation task exhibits classical optimization traits with similar tradeoffs.</a:t>
            </a:r>
          </a:p>
          <a:p>
            <a:r>
              <a:rPr lang="en-US" dirty="0"/>
              <a:t>Highly optimized hand-written algorithms.</a:t>
            </a:r>
          </a:p>
          <a:p>
            <a:pPr lvl="1"/>
            <a:r>
              <a:rPr lang="en-US" dirty="0"/>
              <a:t>Specialized to target architecture at a high-level.</a:t>
            </a:r>
          </a:p>
          <a:p>
            <a:pPr lvl="1"/>
            <a:r>
              <a:rPr lang="en-US" dirty="0"/>
              <a:t>Restricted set of implemented operators or their combinations (pipelines).</a:t>
            </a:r>
          </a:p>
          <a:p>
            <a:pPr lvl="1"/>
            <a:r>
              <a:rPr lang="en-US" dirty="0"/>
              <a:t>Precompiled, low overheads (but calls overhead in case of chaining).</a:t>
            </a:r>
          </a:p>
          <a:p>
            <a:pPr lvl="1"/>
            <a:r>
              <a:rPr lang="en-US" dirty="0"/>
              <a:t>Predictable primitive performance characteristics.</a:t>
            </a:r>
          </a:p>
          <a:p>
            <a:r>
              <a:rPr lang="en-US" dirty="0"/>
              <a:t>Code generation and compiler optimizations.</a:t>
            </a:r>
          </a:p>
          <a:p>
            <a:pPr lvl="1"/>
            <a:r>
              <a:rPr lang="en-US" dirty="0"/>
              <a:t>Use of a generic toolchain, e.g., LLVM.</a:t>
            </a:r>
          </a:p>
          <a:p>
            <a:pPr lvl="1"/>
            <a:r>
              <a:rPr lang="en-US" dirty="0"/>
              <a:t>Arbitrary operator graphs support (if lowering exists).</a:t>
            </a:r>
          </a:p>
          <a:p>
            <a:pPr lvl="1"/>
            <a:r>
              <a:rPr lang="en-US" dirty="0"/>
              <a:t>Extra latency cost for JIT-compilation, grows with the query size (but no calls overhead – inlining).</a:t>
            </a:r>
          </a:p>
          <a:p>
            <a:pPr lvl="1"/>
            <a:r>
              <a:rPr lang="en-US" dirty="0"/>
              <a:t>Complex behavior of the generated code. Hard to predict or verify.</a:t>
            </a:r>
          </a:p>
        </p:txBody>
      </p:sp>
    </p:spTree>
    <p:extLst>
      <p:ext uri="{BB962C8B-B14F-4D97-AF65-F5344CB8AC3E}">
        <p14:creationId xmlns:p14="http://schemas.microsoft.com/office/powerpoint/2010/main" val="1134369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7295-6634-9D88-46B5-EA791FA3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7399-D343-83F1-8C6F-F5710E8B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68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Different query execution plans may have different associated </a:t>
            </a:r>
            <a:r>
              <a:rPr lang="en-US" b="1" dirty="0"/>
              <a:t>cost </a:t>
            </a:r>
            <a:r>
              <a:rPr lang="en-US" dirty="0"/>
              <a:t>as determined by some target metric (e.g., query response latency, processing cost in $, memory consumption, number of disk accesses etc.).</a:t>
            </a:r>
          </a:p>
          <a:p>
            <a:r>
              <a:rPr lang="en-US" dirty="0"/>
              <a:t>RDBMS takes the responsibility to identify and construct the best possible query execution plan. The process is called </a:t>
            </a:r>
            <a:r>
              <a:rPr lang="en-US" b="1" dirty="0"/>
              <a:t>query optimization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le 47">
                <a:extLst>
                  <a:ext uri="{FF2B5EF4-FFF2-40B4-BE49-F238E27FC236}">
                    <a16:creationId xmlns:a16="http://schemas.microsoft.com/office/drawing/2014/main" id="{ECD238DB-C248-F04F-D152-4015B4DD74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805069"/>
                  </p:ext>
                </p:extLst>
              </p:nvPr>
            </p:nvGraphicFramePr>
            <p:xfrm>
              <a:off x="7696985" y="5908304"/>
              <a:ext cx="3526917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655">
                      <a:extLst>
                        <a:ext uri="{9D8B030D-6E8A-4147-A177-3AD203B41FA5}">
                          <a16:colId xmlns:a16="http://schemas.microsoft.com/office/drawing/2014/main" val="3380370828"/>
                        </a:ext>
                      </a:extLst>
                    </a:gridCol>
                    <a:gridCol w="984631">
                      <a:extLst>
                        <a:ext uri="{9D8B030D-6E8A-4147-A177-3AD203B41FA5}">
                          <a16:colId xmlns:a16="http://schemas.microsoft.com/office/drawing/2014/main" val="4037013115"/>
                        </a:ext>
                      </a:extLst>
                    </a:gridCol>
                    <a:gridCol w="984631">
                      <a:extLst>
                        <a:ext uri="{9D8B030D-6E8A-4147-A177-3AD203B41FA5}">
                          <a16:colId xmlns:a16="http://schemas.microsoft.com/office/drawing/2014/main" val="5789416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022428605"/>
                        </a:ext>
                      </a:extLst>
                    </a:gridCol>
                  </a:tblGrid>
                  <a:tr h="283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Idx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attr1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attr2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attr1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8324240"/>
                      </a:ext>
                    </a:extLst>
                  </a:tr>
                  <a:tr h="283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777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le 47">
                <a:extLst>
                  <a:ext uri="{FF2B5EF4-FFF2-40B4-BE49-F238E27FC236}">
                    <a16:creationId xmlns:a16="http://schemas.microsoft.com/office/drawing/2014/main" id="{ECD238DB-C248-F04F-D152-4015B4DD74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805069"/>
                  </p:ext>
                </p:extLst>
              </p:nvPr>
            </p:nvGraphicFramePr>
            <p:xfrm>
              <a:off x="7696985" y="5908304"/>
              <a:ext cx="3526917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655">
                      <a:extLst>
                        <a:ext uri="{9D8B030D-6E8A-4147-A177-3AD203B41FA5}">
                          <a16:colId xmlns:a16="http://schemas.microsoft.com/office/drawing/2014/main" val="3380370828"/>
                        </a:ext>
                      </a:extLst>
                    </a:gridCol>
                    <a:gridCol w="984631">
                      <a:extLst>
                        <a:ext uri="{9D8B030D-6E8A-4147-A177-3AD203B41FA5}">
                          <a16:colId xmlns:a16="http://schemas.microsoft.com/office/drawing/2014/main" val="4037013115"/>
                        </a:ext>
                      </a:extLst>
                    </a:gridCol>
                    <a:gridCol w="984631">
                      <a:extLst>
                        <a:ext uri="{9D8B030D-6E8A-4147-A177-3AD203B41FA5}">
                          <a16:colId xmlns:a16="http://schemas.microsoft.com/office/drawing/2014/main" val="5789416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0224286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Idx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556" t="-6557" r="-2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556" t="-6557" r="-1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7904" t="-6557" r="-239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242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77798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18D699C2-B1D2-D13C-1260-614728D4266F}"/>
              </a:ext>
            </a:extLst>
          </p:cNvPr>
          <p:cNvCxnSpPr>
            <a:stCxn id="128" idx="2"/>
            <a:endCxn id="90" idx="3"/>
          </p:cNvCxnSpPr>
          <p:nvPr/>
        </p:nvCxnSpPr>
        <p:spPr>
          <a:xfrm rot="16200000" flipH="1">
            <a:off x="9634892" y="4685054"/>
            <a:ext cx="603418" cy="2574602"/>
          </a:xfrm>
          <a:prstGeom prst="curvedConnector4">
            <a:avLst>
              <a:gd name="adj1" fmla="val 19693"/>
              <a:gd name="adj2" fmla="val 108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4276233-B93F-720F-24D8-EFBED2607A57}"/>
              </a:ext>
            </a:extLst>
          </p:cNvPr>
          <p:cNvGrpSpPr/>
          <p:nvPr/>
        </p:nvGrpSpPr>
        <p:grpSpPr>
          <a:xfrm>
            <a:off x="1124153" y="3429000"/>
            <a:ext cx="9236606" cy="2655019"/>
            <a:chOff x="1075591" y="1808321"/>
            <a:chExt cx="10453984" cy="3004949"/>
          </a:xfrm>
        </p:grpSpPr>
        <p:pic>
          <p:nvPicPr>
            <p:cNvPr id="93" name="Picture 4" descr="Sql Attribute Query Svg Png Icon Free Download (#99463) - OnlineWebFonts.COM">
              <a:extLst>
                <a:ext uri="{FF2B5EF4-FFF2-40B4-BE49-F238E27FC236}">
                  <a16:creationId xmlns:a16="http://schemas.microsoft.com/office/drawing/2014/main" id="{A6A6F754-2F60-1409-6A72-D0E8DA1ED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591" y="3747458"/>
              <a:ext cx="454343" cy="454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C7AEE6-7368-BAFD-F7C5-069187C55F97}"/>
                    </a:ext>
                  </a:extLst>
                </p:cNvPr>
                <p:cNvSpPr txBox="1"/>
                <p:nvPr/>
              </p:nvSpPr>
              <p:spPr>
                <a:xfrm>
                  <a:off x="2541851" y="3856840"/>
                  <a:ext cx="258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C7AEE6-7368-BAFD-F7C5-069187C55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851" y="3856840"/>
                  <a:ext cx="25827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7027" r="-21622" b="-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54976EA-B655-87D8-9F59-04E04EB9C78A}"/>
                    </a:ext>
                  </a:extLst>
                </p:cNvPr>
                <p:cNvSpPr txBox="1"/>
                <p:nvPr/>
              </p:nvSpPr>
              <p:spPr>
                <a:xfrm>
                  <a:off x="3465801" y="3856840"/>
                  <a:ext cx="258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54976EA-B655-87D8-9F59-04E04EB9C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5801" y="3856840"/>
                  <a:ext cx="25827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7027" r="-21622" b="-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F38728C-E303-FA38-80D0-B6CAA7F71510}"/>
                    </a:ext>
                  </a:extLst>
                </p:cNvPr>
                <p:cNvSpPr txBox="1"/>
                <p:nvPr/>
              </p:nvSpPr>
              <p:spPr>
                <a:xfrm>
                  <a:off x="2979426" y="3685350"/>
                  <a:ext cx="32380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F38728C-E303-FA38-80D0-B6CAA7F71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26" y="3685350"/>
                  <a:ext cx="3238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3404" r="-25532" b="-1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D1A4648-853B-58EF-CE34-0E8AE41C75A8}"/>
                    </a:ext>
                  </a:extLst>
                </p:cNvPr>
                <p:cNvSpPr txBox="1"/>
                <p:nvPr/>
              </p:nvSpPr>
              <p:spPr>
                <a:xfrm>
                  <a:off x="2979426" y="3121630"/>
                  <a:ext cx="323807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D1A4648-853B-58EF-CE34-0E8AE41C7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26" y="3121630"/>
                  <a:ext cx="323807" cy="738664"/>
                </a:xfrm>
                <a:prstGeom prst="rect">
                  <a:avLst/>
                </a:prstGeom>
                <a:blipFill>
                  <a:blip r:embed="rId7"/>
                  <a:stretch>
                    <a:fillRect l="-8511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B87C1F7-97D6-8B30-3340-44B7B540E2F6}"/>
                    </a:ext>
                  </a:extLst>
                </p:cNvPr>
                <p:cNvSpPr txBox="1"/>
                <p:nvPr/>
              </p:nvSpPr>
              <p:spPr>
                <a:xfrm>
                  <a:off x="2534231" y="4393911"/>
                  <a:ext cx="2778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B87C1F7-97D6-8B30-3340-44B7B540E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231" y="4393911"/>
                  <a:ext cx="27789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000" r="-17500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9BE0CB6-A06C-E113-218F-BD1FA76D6C57}"/>
                    </a:ext>
                  </a:extLst>
                </p:cNvPr>
                <p:cNvSpPr txBox="1"/>
                <p:nvPr/>
              </p:nvSpPr>
              <p:spPr>
                <a:xfrm>
                  <a:off x="3448040" y="4393911"/>
                  <a:ext cx="2937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9BE0CB6-A06C-E113-218F-BD1FA76D6C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40" y="4393911"/>
                  <a:ext cx="29379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581" r="-16279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DAFD335-5236-2F74-A47A-3080F9EDAB02}"/>
                </a:ext>
              </a:extLst>
            </p:cNvPr>
            <p:cNvCxnSpPr>
              <a:cxnSpLocks/>
              <a:stCxn id="97" idx="2"/>
              <a:endCxn id="96" idx="0"/>
            </p:cNvCxnSpPr>
            <p:nvPr/>
          </p:nvCxnSpPr>
          <p:spPr>
            <a:xfrm>
              <a:off x="3141330" y="3517611"/>
              <a:ext cx="0" cy="167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5EFB950-584C-00CB-B679-90F6D1F08AA9}"/>
                </a:ext>
              </a:extLst>
            </p:cNvPr>
            <p:cNvCxnSpPr>
              <a:stCxn id="94" idx="3"/>
              <a:endCxn id="96" idx="1"/>
            </p:cNvCxnSpPr>
            <p:nvPr/>
          </p:nvCxnSpPr>
          <p:spPr>
            <a:xfrm flipV="1">
              <a:off x="2800127" y="3870016"/>
              <a:ext cx="179299" cy="171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BC7E5EF-7D94-65D4-647F-93300EF225F1}"/>
                </a:ext>
              </a:extLst>
            </p:cNvPr>
            <p:cNvCxnSpPr>
              <a:stCxn id="95" idx="1"/>
              <a:endCxn id="96" idx="3"/>
            </p:cNvCxnSpPr>
            <p:nvPr/>
          </p:nvCxnSpPr>
          <p:spPr>
            <a:xfrm flipH="1" flipV="1">
              <a:off x="3303233" y="3870016"/>
              <a:ext cx="162568" cy="171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E82F7D-C983-C5A5-4E3D-F754BE99B7C5}"/>
                </a:ext>
              </a:extLst>
            </p:cNvPr>
            <p:cNvCxnSpPr>
              <a:stCxn id="94" idx="2"/>
              <a:endCxn id="98" idx="0"/>
            </p:cNvCxnSpPr>
            <p:nvPr/>
          </p:nvCxnSpPr>
          <p:spPr>
            <a:xfrm>
              <a:off x="2670989" y="4226172"/>
              <a:ext cx="2191" cy="167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BA209B-A176-6EEA-7B86-F18806406052}"/>
                </a:ext>
              </a:extLst>
            </p:cNvPr>
            <p:cNvCxnSpPr>
              <a:stCxn id="95" idx="2"/>
              <a:endCxn id="99" idx="0"/>
            </p:cNvCxnSpPr>
            <p:nvPr/>
          </p:nvCxnSpPr>
          <p:spPr>
            <a:xfrm>
              <a:off x="3594939" y="4226172"/>
              <a:ext cx="0" cy="167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2F58AD1-A346-FB27-FD8B-6FC0E5393B76}"/>
                </a:ext>
              </a:extLst>
            </p:cNvPr>
            <p:cNvSpPr/>
            <p:nvPr/>
          </p:nvSpPr>
          <p:spPr>
            <a:xfrm>
              <a:off x="2440327" y="3121630"/>
              <a:ext cx="1371600" cy="1691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1BA027E-0B50-FC52-E1F5-DAEDC79D706B}"/>
                </a:ext>
              </a:extLst>
            </p:cNvPr>
            <p:cNvSpPr txBox="1"/>
            <p:nvPr/>
          </p:nvSpPr>
          <p:spPr>
            <a:xfrm>
              <a:off x="2185018" y="2755265"/>
              <a:ext cx="1912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Logical plan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7C17643-22C1-C7E9-EF08-607C8105F3AA}"/>
                </a:ext>
              </a:extLst>
            </p:cNvPr>
            <p:cNvCxnSpPr>
              <a:stCxn id="93" idx="3"/>
              <a:endCxn id="105" idx="1"/>
            </p:cNvCxnSpPr>
            <p:nvPr/>
          </p:nvCxnSpPr>
          <p:spPr>
            <a:xfrm flipV="1">
              <a:off x="1529934" y="3967450"/>
              <a:ext cx="910393" cy="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Picture 6" descr="Optimize Icons - Download Free Vector Icons | Noun Project">
              <a:extLst>
                <a:ext uri="{FF2B5EF4-FFF2-40B4-BE49-F238E27FC236}">
                  <a16:creationId xmlns:a16="http://schemas.microsoft.com/office/drawing/2014/main" id="{D06C869B-772E-DB31-73E3-2A0D0A9FF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652" y="3351924"/>
              <a:ext cx="1222911" cy="1222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F7EEB9F-774C-7C4C-AC1A-B89734DA67DF}"/>
                </a:ext>
              </a:extLst>
            </p:cNvPr>
            <p:cNvSpPr txBox="1"/>
            <p:nvPr/>
          </p:nvSpPr>
          <p:spPr>
            <a:xfrm>
              <a:off x="4047670" y="3169964"/>
              <a:ext cx="1771979" cy="41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Optimization</a:t>
              </a:r>
            </a:p>
          </p:txBody>
        </p:sp>
        <p:pic>
          <p:nvPicPr>
            <p:cNvPr id="110" name="Picture 8" descr="Data icon - Free download on Iconfinder">
              <a:extLst>
                <a:ext uri="{FF2B5EF4-FFF2-40B4-BE49-F238E27FC236}">
                  <a16:creationId xmlns:a16="http://schemas.microsoft.com/office/drawing/2014/main" id="{EEE25F0C-D35B-9E55-534C-FD402A857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7107" y="2206564"/>
              <a:ext cx="746760" cy="746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E72BD15-66D3-5C02-40F1-75C722235F6B}"/>
                </a:ext>
              </a:extLst>
            </p:cNvPr>
            <p:cNvSpPr txBox="1"/>
            <p:nvPr/>
          </p:nvSpPr>
          <p:spPr>
            <a:xfrm>
              <a:off x="4267201" y="1808321"/>
              <a:ext cx="191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Metadata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2C24207-1815-4DEC-C8CD-6CDBA0544B61}"/>
                </a:ext>
              </a:extLst>
            </p:cNvPr>
            <p:cNvCxnSpPr>
              <a:stCxn id="105" idx="3"/>
              <a:endCxn id="108" idx="1"/>
            </p:cNvCxnSpPr>
            <p:nvPr/>
          </p:nvCxnSpPr>
          <p:spPr>
            <a:xfrm flipV="1">
              <a:off x="3811927" y="3963380"/>
              <a:ext cx="514725" cy="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DC02E65-8C92-2A7B-EC00-483F0E9B192A}"/>
                </a:ext>
              </a:extLst>
            </p:cNvPr>
            <p:cNvCxnSpPr>
              <a:cxnSpLocks/>
              <a:stCxn id="110" idx="2"/>
              <a:endCxn id="109" idx="0"/>
            </p:cNvCxnSpPr>
            <p:nvPr/>
          </p:nvCxnSpPr>
          <p:spPr>
            <a:xfrm>
              <a:off x="4930487" y="2953324"/>
              <a:ext cx="3172" cy="216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FA03E0A-DE44-39A1-1211-038C5E2430BD}"/>
                    </a:ext>
                  </a:extLst>
                </p:cNvPr>
                <p:cNvSpPr txBox="1"/>
                <p:nvPr/>
              </p:nvSpPr>
              <p:spPr>
                <a:xfrm>
                  <a:off x="6357373" y="3895081"/>
                  <a:ext cx="255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FA03E0A-DE44-39A1-1211-038C5E2430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373" y="3895081"/>
                  <a:ext cx="25596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7027" r="-18919" b="-94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1A8C5E4-0BC9-88FE-895B-0045DB2969BD}"/>
                    </a:ext>
                  </a:extLst>
                </p:cNvPr>
                <p:cNvSpPr txBox="1"/>
                <p:nvPr/>
              </p:nvSpPr>
              <p:spPr>
                <a:xfrm>
                  <a:off x="7681777" y="3895081"/>
                  <a:ext cx="258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1A8C5E4-0BC9-88FE-895B-0045DB296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777" y="3895081"/>
                  <a:ext cx="258276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7027" r="-21622" b="-94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A324166-BB08-4052-22EF-60F79AE6153E}"/>
                    </a:ext>
                  </a:extLst>
                </p:cNvPr>
                <p:cNvSpPr txBox="1"/>
                <p:nvPr/>
              </p:nvSpPr>
              <p:spPr>
                <a:xfrm>
                  <a:off x="6747725" y="3601085"/>
                  <a:ext cx="8712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h𝑎𝑠h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A324166-BB08-4052-22EF-60F79AE61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725" y="3601085"/>
                  <a:ext cx="871264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1905" r="-11905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978FE337-0970-2EA4-B307-18CE5E69C9E9}"/>
                    </a:ext>
                  </a:extLst>
                </p:cNvPr>
                <p:cNvSpPr txBox="1"/>
                <p:nvPr/>
              </p:nvSpPr>
              <p:spPr>
                <a:xfrm>
                  <a:off x="7021453" y="3121630"/>
                  <a:ext cx="32380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978FE337-0970-2EA4-B307-18CE5E69C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453" y="3121630"/>
                  <a:ext cx="32380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8511" r="-8511" b="-94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050C57C-523F-D08F-8710-11D742652A11}"/>
                    </a:ext>
                  </a:extLst>
                </p:cNvPr>
                <p:cNvSpPr txBox="1"/>
                <p:nvPr/>
              </p:nvSpPr>
              <p:spPr>
                <a:xfrm>
                  <a:off x="6350473" y="4393911"/>
                  <a:ext cx="2778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050C57C-523F-D08F-8710-11D742652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473" y="4393911"/>
                  <a:ext cx="27789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0000" r="-17500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2056F53-33EC-9545-688C-FED1F087385F}"/>
                    </a:ext>
                  </a:extLst>
                </p:cNvPr>
                <p:cNvSpPr txBox="1"/>
                <p:nvPr/>
              </p:nvSpPr>
              <p:spPr>
                <a:xfrm>
                  <a:off x="7664016" y="4393911"/>
                  <a:ext cx="2937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2056F53-33EC-9545-688C-FED1F0873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4016" y="4393911"/>
                  <a:ext cx="29379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581" r="-16279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F0A6A06-344E-CF86-F0B8-AF8746A1719F}"/>
                </a:ext>
              </a:extLst>
            </p:cNvPr>
            <p:cNvCxnSpPr>
              <a:stCxn id="117" idx="2"/>
              <a:endCxn id="116" idx="0"/>
            </p:cNvCxnSpPr>
            <p:nvPr/>
          </p:nvCxnSpPr>
          <p:spPr>
            <a:xfrm>
              <a:off x="7183357" y="3490962"/>
              <a:ext cx="0" cy="110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5EDB0E3-2F65-D9FA-C471-D79E62FD54D7}"/>
                </a:ext>
              </a:extLst>
            </p:cNvPr>
            <p:cNvCxnSpPr>
              <a:cxnSpLocks/>
              <a:stCxn id="114" idx="0"/>
              <a:endCxn id="116" idx="1"/>
            </p:cNvCxnSpPr>
            <p:nvPr/>
          </p:nvCxnSpPr>
          <p:spPr>
            <a:xfrm flipV="1">
              <a:off x="6485357" y="3785751"/>
              <a:ext cx="262368" cy="109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122AA23-829F-6456-CC7B-37F312F1AEEE}"/>
                </a:ext>
              </a:extLst>
            </p:cNvPr>
            <p:cNvCxnSpPr>
              <a:cxnSpLocks/>
              <a:stCxn id="115" idx="0"/>
              <a:endCxn id="116" idx="3"/>
            </p:cNvCxnSpPr>
            <p:nvPr/>
          </p:nvCxnSpPr>
          <p:spPr>
            <a:xfrm flipH="1" flipV="1">
              <a:off x="7618989" y="3785751"/>
              <a:ext cx="191926" cy="109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D7C3A30-9D53-CB62-4A7D-A18C593E0015}"/>
                </a:ext>
              </a:extLst>
            </p:cNvPr>
            <p:cNvCxnSpPr>
              <a:stCxn id="114" idx="2"/>
              <a:endCxn id="118" idx="0"/>
            </p:cNvCxnSpPr>
            <p:nvPr/>
          </p:nvCxnSpPr>
          <p:spPr>
            <a:xfrm>
              <a:off x="6485357" y="4264413"/>
              <a:ext cx="4065" cy="129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4B94F8B-B9D6-5740-3F86-858D282CCB97}"/>
                </a:ext>
              </a:extLst>
            </p:cNvPr>
            <p:cNvCxnSpPr>
              <a:stCxn id="115" idx="2"/>
              <a:endCxn id="119" idx="0"/>
            </p:cNvCxnSpPr>
            <p:nvPr/>
          </p:nvCxnSpPr>
          <p:spPr>
            <a:xfrm>
              <a:off x="7810915" y="4264413"/>
              <a:ext cx="0" cy="129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84F9B22-863B-0E53-E5D5-064AE70C3C6B}"/>
                </a:ext>
              </a:extLst>
            </p:cNvPr>
            <p:cNvSpPr/>
            <p:nvPr/>
          </p:nvSpPr>
          <p:spPr>
            <a:xfrm>
              <a:off x="6256569" y="3121630"/>
              <a:ext cx="1912620" cy="1691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5C35BC2-7F8E-4ED0-3DB4-1555F3D4F29A}"/>
                </a:ext>
              </a:extLst>
            </p:cNvPr>
            <p:cNvSpPr txBox="1"/>
            <p:nvPr/>
          </p:nvSpPr>
          <p:spPr>
            <a:xfrm>
              <a:off x="6265560" y="2732675"/>
              <a:ext cx="1912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Physical plan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0E03429-2748-C671-45F5-BEC7870868F5}"/>
                </a:ext>
              </a:extLst>
            </p:cNvPr>
            <p:cNvCxnSpPr>
              <a:cxnSpLocks/>
              <a:stCxn id="108" idx="3"/>
              <a:endCxn id="125" idx="1"/>
            </p:cNvCxnSpPr>
            <p:nvPr/>
          </p:nvCxnSpPr>
          <p:spPr>
            <a:xfrm>
              <a:off x="5549563" y="3963380"/>
              <a:ext cx="707006" cy="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Picture 10" descr="applications, and, programming, compile, compiler, script, code, config  icons">
              <a:extLst>
                <a:ext uri="{FF2B5EF4-FFF2-40B4-BE49-F238E27FC236}">
                  <a16:creationId xmlns:a16="http://schemas.microsoft.com/office/drawing/2014/main" id="{A361BFBF-B38D-650C-E7F1-CDABA17AE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2893" y="3566107"/>
              <a:ext cx="779307" cy="779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83A3926-2CE8-A7FF-72F0-7D5D79690836}"/>
                </a:ext>
              </a:extLst>
            </p:cNvPr>
            <p:cNvSpPr txBox="1"/>
            <p:nvPr/>
          </p:nvSpPr>
          <p:spPr>
            <a:xfrm>
              <a:off x="8819915" y="2869567"/>
              <a:ext cx="1478100" cy="731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Evaluation engine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676A973-BCBF-C709-1966-91D838D60AF3}"/>
                </a:ext>
              </a:extLst>
            </p:cNvPr>
            <p:cNvCxnSpPr>
              <a:stCxn id="125" idx="3"/>
              <a:endCxn id="128" idx="1"/>
            </p:cNvCxnSpPr>
            <p:nvPr/>
          </p:nvCxnSpPr>
          <p:spPr>
            <a:xfrm flipV="1">
              <a:off x="8169189" y="3955761"/>
              <a:ext cx="1033704" cy="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Picture 8" descr="Data icon - Free download on Iconfinder">
              <a:extLst>
                <a:ext uri="{FF2B5EF4-FFF2-40B4-BE49-F238E27FC236}">
                  <a16:creationId xmlns:a16="http://schemas.microsoft.com/office/drawing/2014/main" id="{0CE93B1B-EA61-0FA3-0520-366119A54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3831" y="3582380"/>
              <a:ext cx="746760" cy="746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74F8D134-AC7A-CF6D-4A7D-672E7AB60465}"/>
                </a:ext>
              </a:extLst>
            </p:cNvPr>
            <p:cNvCxnSpPr>
              <a:stCxn id="131" idx="1"/>
              <a:endCxn id="128" idx="3"/>
            </p:cNvCxnSpPr>
            <p:nvPr/>
          </p:nvCxnSpPr>
          <p:spPr>
            <a:xfrm flipH="1">
              <a:off x="9982200" y="3955760"/>
              <a:ext cx="6316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C62227A-7C05-FA44-25EB-8183EEE04DF4}"/>
                </a:ext>
              </a:extLst>
            </p:cNvPr>
            <p:cNvSpPr txBox="1"/>
            <p:nvPr/>
          </p:nvSpPr>
          <p:spPr>
            <a:xfrm>
              <a:off x="10510599" y="3137990"/>
              <a:ext cx="1018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049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D08C-20C1-3326-3989-B2FBF6F9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BA22-FDE7-2794-C826-36E96876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systems – pre-relational-algebra &amp; problems</a:t>
            </a:r>
          </a:p>
          <a:p>
            <a:r>
              <a:rPr lang="en-US" dirty="0"/>
              <a:t>The relational algebra</a:t>
            </a:r>
          </a:p>
          <a:p>
            <a:r>
              <a:rPr lang="en-US" dirty="0"/>
              <a:t>Modern DBMS components and concepts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0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4E7B-C1A8-68AB-D139-DC25183B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1369-1474-FA0C-62C0-3D828F0288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number of valid QEPs grows </a:t>
            </a:r>
            <a:r>
              <a:rPr lang="en-US" b="1" dirty="0"/>
              <a:t>exponentially</a:t>
            </a:r>
            <a:r>
              <a:rPr lang="en-US" dirty="0"/>
              <a:t>. Cost estimation for all possible plan can be impossible within time constraints.</a:t>
            </a:r>
          </a:p>
          <a:p>
            <a:r>
              <a:rPr lang="en-US" dirty="0"/>
              <a:t>DBMSs use heuristics and algorithms for solving NP-hard problems (e.g., classical approaches such as B&amp;B) to navigate the search space.</a:t>
            </a:r>
          </a:p>
          <a:p>
            <a:r>
              <a:rPr lang="en-US" dirty="0"/>
              <a:t>Cost modeling is based on the known hardware parameters (e.g., L1$ latency, expected number of disk accesses).</a:t>
            </a:r>
          </a:p>
          <a:p>
            <a:pPr lvl="1"/>
            <a:r>
              <a:rPr lang="en-US" dirty="0"/>
              <a:t>A precise estimate cannot be always achieved due to data dependence – filters </a:t>
            </a:r>
            <a:r>
              <a:rPr lang="en-US" i="1" dirty="0"/>
              <a:t>cardinality</a:t>
            </a:r>
            <a:r>
              <a:rPr lang="en-US" dirty="0"/>
              <a:t> estimation.</a:t>
            </a:r>
          </a:p>
          <a:p>
            <a:r>
              <a:rPr lang="en-US" dirty="0"/>
              <a:t>DBMS stores additional metadata (such as cardinality), updates it while running queries, and uses it to produce better estimations.</a:t>
            </a:r>
          </a:p>
          <a:p>
            <a:r>
              <a:rPr lang="en-US" dirty="0"/>
              <a:t>Learning-based methods are explored and used to both estimate data cardinality and navigate the search space.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AD28F-D719-EF31-91D1-89A3D5377686}"/>
              </a:ext>
            </a:extLst>
          </p:cNvPr>
          <p:cNvSpPr/>
          <p:nvPr/>
        </p:nvSpPr>
        <p:spPr>
          <a:xfrm>
            <a:off x="7721725" y="4566320"/>
            <a:ext cx="1025371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95EF2-E572-91E2-3A2C-EDB3B123AC7F}"/>
              </a:ext>
            </a:extLst>
          </p:cNvPr>
          <p:cNvSpPr/>
          <p:nvPr/>
        </p:nvSpPr>
        <p:spPr>
          <a:xfrm>
            <a:off x="8284901" y="5226063"/>
            <a:ext cx="1330172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F4437-D293-35D5-24C6-67D334B74AEF}"/>
              </a:ext>
            </a:extLst>
          </p:cNvPr>
          <p:cNvSpPr/>
          <p:nvPr/>
        </p:nvSpPr>
        <p:spPr>
          <a:xfrm>
            <a:off x="10086144" y="5226063"/>
            <a:ext cx="1160756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2899A-C4DF-55D8-143D-8E803C0797C5}"/>
                  </a:ext>
                </a:extLst>
              </p:cNvPr>
              <p:cNvSpPr txBox="1"/>
              <p:nvPr/>
            </p:nvSpPr>
            <p:spPr>
              <a:xfrm>
                <a:off x="8910407" y="3269690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2899A-C4DF-55D8-143D-8E803C07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407" y="3269690"/>
                <a:ext cx="47162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8B0AC9-A765-A2F4-36E7-23574F9F3B3D}"/>
                  </a:ext>
                </a:extLst>
              </p:cNvPr>
              <p:cNvSpPr txBox="1"/>
              <p:nvPr/>
            </p:nvSpPr>
            <p:spPr>
              <a:xfrm>
                <a:off x="9569575" y="4453706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8B0AC9-A765-A2F4-36E7-23574F9F3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575" y="4453706"/>
                <a:ext cx="4716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65CF1C-ED81-A6B3-4EF4-CCB7ACB80DF4}"/>
                  </a:ext>
                </a:extLst>
              </p:cNvPr>
              <p:cNvSpPr txBox="1"/>
              <p:nvPr/>
            </p:nvSpPr>
            <p:spPr>
              <a:xfrm>
                <a:off x="8035402" y="3801772"/>
                <a:ext cx="3251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65CF1C-ED81-A6B3-4EF4-CCB7ACB80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402" y="3801772"/>
                <a:ext cx="325144" cy="584775"/>
              </a:xfrm>
              <a:prstGeom prst="rect">
                <a:avLst/>
              </a:prstGeom>
              <a:blipFill>
                <a:blip r:embed="rId4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D21716-9746-BE47-97E9-C09529249755}"/>
                  </a:ext>
                </a:extLst>
              </p:cNvPr>
              <p:cNvSpPr txBox="1"/>
              <p:nvPr/>
            </p:nvSpPr>
            <p:spPr>
              <a:xfrm>
                <a:off x="8910407" y="2633085"/>
                <a:ext cx="418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D21716-9746-BE47-97E9-C0952924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407" y="2633085"/>
                <a:ext cx="41836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56DF1C-39FF-64F9-6021-3154359AFA7F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flipV="1">
            <a:off x="8949987" y="4820279"/>
            <a:ext cx="619588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47273B-9C07-4460-3566-C6294EA76FC8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10041201" y="4820279"/>
            <a:ext cx="625321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8868AE-986D-250A-C3BC-A5342CC17F1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234411" y="4258233"/>
            <a:ext cx="0" cy="308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0713B6-BAC8-575C-5FC4-CAE77C9F681B}"/>
              </a:ext>
            </a:extLst>
          </p:cNvPr>
          <p:cNvCxnSpPr>
            <a:cxnSpLocks/>
            <a:stCxn id="9" idx="0"/>
            <a:endCxn id="8" idx="3"/>
          </p:cNvCxnSpPr>
          <p:nvPr/>
        </p:nvCxnSpPr>
        <p:spPr>
          <a:xfrm flipH="1" flipV="1">
            <a:off x="9382033" y="3562078"/>
            <a:ext cx="423355" cy="891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BB60C4-2E19-3DED-5F11-AAEBE55E6164}"/>
              </a:ext>
            </a:extLst>
          </p:cNvPr>
          <p:cNvCxnSpPr/>
          <p:nvPr/>
        </p:nvCxnSpPr>
        <p:spPr>
          <a:xfrm flipV="1">
            <a:off x="9146220" y="3089918"/>
            <a:ext cx="0" cy="3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34B052-FDCC-37C3-727A-1457D13C616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246431" y="3562078"/>
            <a:ext cx="663976" cy="438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29073EA4-E229-B366-0477-319E6178398F}"/>
              </a:ext>
            </a:extLst>
          </p:cNvPr>
          <p:cNvSpPr/>
          <p:nvPr/>
        </p:nvSpPr>
        <p:spPr>
          <a:xfrm flipH="1">
            <a:off x="6172202" y="1924051"/>
            <a:ext cx="2675044" cy="1626978"/>
          </a:xfrm>
          <a:prstGeom prst="wedgeEllipseCallout">
            <a:avLst>
              <a:gd name="adj1" fmla="val -25284"/>
              <a:gd name="adj2" fmla="val 712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way of knowing how many tuples satisfy the predicate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41031A8E-146E-EAE3-EC43-09F134CBFE11}"/>
              </a:ext>
            </a:extLst>
          </p:cNvPr>
          <p:cNvSpPr/>
          <p:nvPr/>
        </p:nvSpPr>
        <p:spPr>
          <a:xfrm>
            <a:off x="9347032" y="1590882"/>
            <a:ext cx="2416346" cy="1626978"/>
          </a:xfrm>
          <a:prstGeom prst="wedgeEllipseCallout">
            <a:avLst>
              <a:gd name="adj1" fmla="val -41331"/>
              <a:gd name="adj2" fmla="val 601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number of tuples can affect the algorithm choice</a:t>
            </a:r>
          </a:p>
        </p:txBody>
      </p:sp>
    </p:spTree>
    <p:extLst>
      <p:ext uri="{BB962C8B-B14F-4D97-AF65-F5344CB8AC3E}">
        <p14:creationId xmlns:p14="http://schemas.microsoft.com/office/powerpoint/2010/main" val="290752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BD54-BD84-D31E-D533-FDDBD244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&amp;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0C59-9014-F0C8-A94B-2BCA2513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Modern architectures are parallel (and heterogeneous).</a:t>
            </a:r>
          </a:p>
          <a:p>
            <a:r>
              <a:rPr lang="en-US" dirty="0"/>
              <a:t>Performant DBMS implementations need to harness all available resources and provide horizontal and vertical scaling (depending on a use case).</a:t>
            </a:r>
          </a:p>
          <a:p>
            <a:r>
              <a:rPr lang="en-US" dirty="0"/>
              <a:t>Parallelism occurs at all levels in systems:</a:t>
            </a:r>
          </a:p>
          <a:p>
            <a:pPr lvl="1"/>
            <a:r>
              <a:rPr lang="en-US" dirty="0"/>
              <a:t>Vectorized instructions, aka SIMD (e.g., AVX)</a:t>
            </a:r>
          </a:p>
          <a:p>
            <a:pPr lvl="1"/>
            <a:r>
              <a:rPr lang="en-US" dirty="0"/>
              <a:t>Multi-threading &amp; multi-core systems</a:t>
            </a:r>
          </a:p>
          <a:p>
            <a:pPr lvl="1"/>
            <a:r>
              <a:rPr lang="en-US" dirty="0"/>
              <a:t>Multi-processing (OS)</a:t>
            </a:r>
          </a:p>
          <a:p>
            <a:pPr lvl="1"/>
            <a:r>
              <a:rPr lang="en-US" dirty="0"/>
              <a:t>Distributed (different flavors, slightly different assumptions, e.g., additional requirements for fault tolerance). Note: normally parallel &amp; distributed DB are defined as different things.</a:t>
            </a:r>
          </a:p>
          <a:p>
            <a:pPr lvl="1"/>
            <a:r>
              <a:rPr lang="en-US" dirty="0"/>
              <a:t>*Multiple physical storage devices, etc.</a:t>
            </a:r>
          </a:p>
          <a:p>
            <a:r>
              <a:rPr lang="en-US" dirty="0"/>
              <a:t>Concurrent access from multiple applications is performed against a single logical view of a database (no dependence on physical view).</a:t>
            </a:r>
          </a:p>
          <a:p>
            <a:r>
              <a:rPr lang="en-US" dirty="0"/>
              <a:t>Additional stages for query processing (a </a:t>
            </a:r>
            <a:r>
              <a:rPr lang="en-US" i="1" dirty="0"/>
              <a:t>scheduler </a:t>
            </a:r>
            <a:r>
              <a:rPr lang="en-US" dirty="0"/>
              <a:t>to route QEP fragments to appropriate processing nodes. </a:t>
            </a:r>
          </a:p>
        </p:txBody>
      </p:sp>
    </p:spTree>
    <p:extLst>
      <p:ext uri="{BB962C8B-B14F-4D97-AF65-F5344CB8AC3E}">
        <p14:creationId xmlns:p14="http://schemas.microsoft.com/office/powerpoint/2010/main" val="156603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D65B-9F63-43BE-9CC8-87AF61F0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&amp;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177A-0AB2-C862-E4A9-A9CE9030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Parallel database architectures:</a:t>
            </a:r>
          </a:p>
          <a:p>
            <a:r>
              <a:rPr lang="en-US" b="1" dirty="0"/>
              <a:t>Share memory </a:t>
            </a:r>
            <a:r>
              <a:rPr lang="en-US" dirty="0"/>
              <a:t>– all nodes can directly access the same memory (unified address space)</a:t>
            </a:r>
          </a:p>
          <a:p>
            <a:r>
              <a:rPr lang="en-US" b="1" dirty="0"/>
              <a:t>Shared disk </a:t>
            </a:r>
            <a:r>
              <a:rPr lang="en-US" dirty="0"/>
              <a:t>(cluster) – all nodes have a set of common disks. Each node has its own memory and processor.</a:t>
            </a:r>
          </a:p>
          <a:p>
            <a:r>
              <a:rPr lang="en-US" b="1" dirty="0"/>
              <a:t>Shared nothing </a:t>
            </a:r>
            <a:r>
              <a:rPr lang="en-US" dirty="0"/>
              <a:t>– no resources are shared.</a:t>
            </a:r>
          </a:p>
          <a:p>
            <a:r>
              <a:rPr lang="en-US" b="1" dirty="0"/>
              <a:t>Hierarchical</a:t>
            </a:r>
            <a:r>
              <a:rPr lang="en-US" dirty="0"/>
              <a:t> – a hybrid architecture of the above three.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44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D7D-B872-86F8-F343-531A5780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&amp;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4829-8916-3748-D0B8-0CD0750222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Two approaches to exploiting parallelism:</a:t>
            </a:r>
          </a:p>
          <a:p>
            <a:r>
              <a:rPr lang="en-US" b="1" dirty="0"/>
              <a:t>Intra-query (horizontal) parallelism </a:t>
            </a:r>
            <a:r>
              <a:rPr lang="en-US" dirty="0"/>
              <a:t>– parallel implementation of a single query. Multiple instances of an operator are executed concurrently over different sets of data (intra-operator) or concurrent independent (or pipelining) operator/pipeline execution (inter-operator).</a:t>
            </a:r>
          </a:p>
          <a:p>
            <a:r>
              <a:rPr lang="en-US" b="1" dirty="0"/>
              <a:t>Inter-query (vertical) parallelism</a:t>
            </a:r>
            <a:r>
              <a:rPr lang="en-US" dirty="0"/>
              <a:t> – multiple queries processed simultaneously. The DBMS resolves concurrent accesses to underlying data structures by providing concurrently-control mechanisms.</a:t>
            </a:r>
          </a:p>
          <a:p>
            <a:pPr marL="0" indent="0">
              <a:buNone/>
            </a:pPr>
            <a:r>
              <a:rPr lang="en-US" dirty="0"/>
              <a:t>Both are used in modern performant engines.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71719-E32D-BDF1-4718-BC0296A886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Hash-partitioned GROUP BY query.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 values calculated for each tuple.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Buffers allocated for each bucket.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Partitioning splits the data into buckets.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Groups evaluated independently.</a:t>
            </a:r>
          </a:p>
          <a:p>
            <a:pPr marL="0" indent="0">
              <a:buNone/>
            </a:pPr>
            <a:r>
              <a:rPr lang="en-US" dirty="0"/>
              <a:t>Multiple users access the same database and request information about their accounts.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Dispatcher routes the queries to appropriate </a:t>
            </a:r>
            <a:r>
              <a:rPr lang="en-US" i="1" dirty="0"/>
              <a:t>workers.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worker computes the result independently. DBMS controls parallelism.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0066F-8D48-DE9B-04F4-7B546F7B9878}"/>
              </a:ext>
            </a:extLst>
          </p:cNvPr>
          <p:cNvSpPr txBox="1"/>
          <p:nvPr/>
        </p:nvSpPr>
        <p:spPr>
          <a:xfrm>
            <a:off x="6019800" y="6138863"/>
            <a:ext cx="590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there are other partitioning strategies with pros/cons</a:t>
            </a:r>
          </a:p>
        </p:txBody>
      </p:sp>
    </p:spTree>
    <p:extLst>
      <p:ext uri="{BB962C8B-B14F-4D97-AF65-F5344CB8AC3E}">
        <p14:creationId xmlns:p14="http://schemas.microsoft.com/office/powerpoint/2010/main" val="3733810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0D4B-A4B4-9793-03B4-068E36AF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rise of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59FE-4A26-4B89-DBBE-69323024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Online Transaction Processing (OLTP) </a:t>
            </a:r>
            <a:r>
              <a:rPr lang="en-US" dirty="0"/>
              <a:t>– large amount of small concurrently running queries. High temporal &amp; spatial locality.</a:t>
            </a:r>
          </a:p>
          <a:p>
            <a:pPr lvl="1"/>
            <a:r>
              <a:rPr lang="en-US" dirty="0"/>
              <a:t>Day-to-day business activities.</a:t>
            </a:r>
          </a:p>
          <a:p>
            <a:pPr lvl="1"/>
            <a:r>
              <a:rPr lang="en-US" dirty="0"/>
              <a:t>High-demand, strict requirements for latencies.</a:t>
            </a:r>
          </a:p>
          <a:p>
            <a:pPr lvl="1"/>
            <a:r>
              <a:rPr lang="en-US" dirty="0"/>
              <a:t>Traditional systems.</a:t>
            </a:r>
          </a:p>
          <a:p>
            <a:r>
              <a:rPr lang="en-US" b="1" dirty="0"/>
              <a:t>Online Analytical Processing (OLAP) </a:t>
            </a:r>
            <a:r>
              <a:rPr lang="en-US" dirty="0"/>
              <a:t>– smaller amount of long-running, usually read-only queries. Accessing large portions of the database.</a:t>
            </a:r>
          </a:p>
          <a:p>
            <a:pPr lvl="1"/>
            <a:r>
              <a:rPr lang="en-US" dirty="0"/>
              <a:t>Data analysis, pattern discovery, forecasting, etc. Anything aiding decision making.</a:t>
            </a:r>
          </a:p>
          <a:p>
            <a:pPr lvl="1"/>
            <a:r>
              <a:rPr lang="en-US" dirty="0"/>
              <a:t>Can be complex, non-standard, exploratory.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Scenarios pose different (often contradictory!) optimization challenges.</a:t>
            </a:r>
          </a:p>
          <a:p>
            <a:pPr marL="0" indent="0" algn="ctr">
              <a:buNone/>
            </a:pPr>
            <a:r>
              <a:rPr lang="en-US" dirty="0"/>
              <a:t>Both are required for a modern business to operate.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46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404-41A0-F0BD-FBB0-D51DE34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Extract, Transform, Load (ETL)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6DBA-866E-4213-6030-92BDC14C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is a data integration process to organize data from multiple sources into a single consistent data set (e.g., data lake).</a:t>
            </a:r>
          </a:p>
          <a:p>
            <a:r>
              <a:rPr lang="en-US" dirty="0"/>
              <a:t>A generic analytical query includes ETL as an essential part. At a high-level, the steps are:</a:t>
            </a:r>
          </a:p>
          <a:p>
            <a:pPr lvl="1"/>
            <a:r>
              <a:rPr lang="en-US" dirty="0"/>
              <a:t>Data search – accessing multiple sources and systems, usually distributed (e.g., HDFS).</a:t>
            </a:r>
          </a:p>
          <a:p>
            <a:pPr lvl="1"/>
            <a:r>
              <a:rPr lang="en-US" dirty="0"/>
              <a:t>Data read – accessing the distributed and sharded physical storage over a network.</a:t>
            </a:r>
          </a:p>
          <a:p>
            <a:pPr lvl="1"/>
            <a:r>
              <a:rPr lang="en-US" dirty="0"/>
              <a:t>Data preprocessing – validation, cleaning, transformation.</a:t>
            </a:r>
          </a:p>
          <a:p>
            <a:pPr lvl="1"/>
            <a:r>
              <a:rPr lang="en-US" dirty="0"/>
              <a:t>Data analysis and report.</a:t>
            </a:r>
          </a:p>
        </p:txBody>
      </p:sp>
    </p:spTree>
    <p:extLst>
      <p:ext uri="{BB962C8B-B14F-4D97-AF65-F5344CB8AC3E}">
        <p14:creationId xmlns:p14="http://schemas.microsoft.com/office/powerpoint/2010/main" val="3342926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A40D7A-F0B1-70C7-0D9A-F572A2EA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41D1A-CC73-F54E-D9B0-267028D20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9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E5C8-2200-0BDB-6439-02F47D5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source of knowledge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0263137-F4F9-E159-9FB3-71EEDFF0920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2578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Concepts</a:t>
            </a:r>
            <a:b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Seventh Edition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Avi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Silberschatz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Henry F. Korth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S. Sudarshan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 course: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hlinkClick r:id="rId5"/>
              </a:rPr>
              <a:t>CMU 15-445/645</a:t>
            </a: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Buy Database System Concepts |7th Edition Book Online at Low Prices in  India | Database System Concepts |7th Edition Reviews &amp; Ratings - Amazon.in">
            <a:extLst>
              <a:ext uri="{FF2B5EF4-FFF2-40B4-BE49-F238E27FC236}">
                <a16:creationId xmlns:a16="http://schemas.microsoft.com/office/drawing/2014/main" id="{BBC8BDD1-66D3-A667-09DA-2C2303482B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152" y="1825625"/>
            <a:ext cx="33076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98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2C3D-7A04-3020-F2E4-323DC44E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–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EA2B-6C02-1A0A-BB3B-E00FE478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database</a:t>
            </a:r>
            <a:r>
              <a:rPr lang="en-US" dirty="0"/>
              <a:t> is a collection of data relevant to some organization/topic/etc.</a:t>
            </a:r>
          </a:p>
          <a:p>
            <a:pPr lvl="1"/>
            <a:r>
              <a:rPr lang="en-US" dirty="0"/>
              <a:t>Databases are ubiquitous and are the core part of most applications.</a:t>
            </a:r>
          </a:p>
          <a:p>
            <a:r>
              <a:rPr lang="en-US" dirty="0"/>
              <a:t>A </a:t>
            </a:r>
            <a:r>
              <a:rPr lang="en-US" b="1" dirty="0"/>
              <a:t>Database Management System (DBMS)</a:t>
            </a:r>
            <a:r>
              <a:rPr lang="en-US" dirty="0"/>
              <a:t> is a collection of interrelated data and a set of programs and tools that allow users to access and modify these data.</a:t>
            </a:r>
          </a:p>
          <a:p>
            <a:r>
              <a:rPr lang="en-US" dirty="0"/>
              <a:t>A DBMS supports data manipulation and administration according to some </a:t>
            </a:r>
            <a:r>
              <a:rPr lang="en-US" b="1" dirty="0"/>
              <a:t>data model</a:t>
            </a:r>
            <a:r>
              <a:rPr lang="en-US" dirty="0"/>
              <a:t>. A data model is a collection of concepts describing the data in a database.</a:t>
            </a:r>
          </a:p>
        </p:txBody>
      </p:sp>
    </p:spTree>
    <p:extLst>
      <p:ext uri="{BB962C8B-B14F-4D97-AF65-F5344CB8AC3E}">
        <p14:creationId xmlns:p14="http://schemas.microsoft.com/office/powerpoint/2010/main" val="261269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2322-1501-49C0-8993-89599287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79B5-A74F-DBB5-6BB7-06699395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Hierarchical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Entity-Relationship (E-R)</a:t>
            </a:r>
          </a:p>
          <a:p>
            <a:r>
              <a:rPr lang="en-US" dirty="0"/>
              <a:t>Object (e.g., 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r>
              <a:rPr lang="en-US" dirty="0"/>
              <a:t>Key-Value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Tensor</a:t>
            </a:r>
          </a:p>
          <a:p>
            <a:r>
              <a:rPr lang="en-US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231268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9FE4-E396-0ACD-00B7-D81E47EA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Databases: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2978B-6E5B-BEC3-CB61-AEFA6FC10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if?</a:t>
            </a:r>
          </a:p>
          <a:p>
            <a:pPr lvl="1"/>
            <a:r>
              <a:rPr lang="en-US" dirty="0"/>
              <a:t>Multiple users try to access and modify the data at the same time.</a:t>
            </a:r>
          </a:p>
          <a:p>
            <a:pPr lvl="1"/>
            <a:r>
              <a:rPr lang="en-US" dirty="0"/>
              <a:t>Type of field changes. The number of attributes changes.</a:t>
            </a:r>
          </a:p>
          <a:p>
            <a:pPr lvl="1"/>
            <a:r>
              <a:rPr lang="en-US" dirty="0"/>
              <a:t>Students can now attend multiple courses.</a:t>
            </a:r>
            <a:endParaRPr lang="ru-RU" dirty="0"/>
          </a:p>
          <a:p>
            <a:pPr lvl="1"/>
            <a:r>
              <a:rPr lang="en-US" dirty="0"/>
              <a:t>A user adds an invalid record, e.g., a non-unique ID or more attributes than expected.</a:t>
            </a:r>
          </a:p>
          <a:p>
            <a:pPr lvl="1"/>
            <a:r>
              <a:rPr lang="en-US" dirty="0"/>
              <a:t>We need a new application that uses the same database.</a:t>
            </a:r>
          </a:p>
          <a:p>
            <a:pPr lvl="1"/>
            <a:r>
              <a:rPr lang="en-US" dirty="0"/>
              <a:t>The application is running on a different machine.</a:t>
            </a:r>
          </a:p>
          <a:p>
            <a:pPr lvl="1"/>
            <a:r>
              <a:rPr lang="en-US" dirty="0"/>
              <a:t>The physical disk dies.</a:t>
            </a:r>
          </a:p>
          <a:p>
            <a:pPr lvl="1"/>
            <a:r>
              <a:rPr lang="en-US" dirty="0"/>
              <a:t>Data does not fit on a single machine.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833DC-16A1-746F-4A71-52A06960742F}"/>
              </a:ext>
            </a:extLst>
          </p:cNvPr>
          <p:cNvSpPr txBox="1"/>
          <p:nvPr/>
        </p:nvSpPr>
        <p:spPr>
          <a:xfrm>
            <a:off x="6172200" y="1771515"/>
            <a:ext cx="3821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u="sng" dirty="0"/>
              <a:t>students.csv</a:t>
            </a:r>
          </a:p>
          <a:p>
            <a:pPr marL="0" indent="0">
              <a:buNone/>
            </a:pPr>
            <a:r>
              <a:rPr lang="en-US" dirty="0" err="1"/>
              <a:t>student_id,name,age,enrolled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1,Alice,20,”Operating Systems”</a:t>
            </a:r>
          </a:p>
          <a:p>
            <a:pPr marL="0" indent="0">
              <a:buNone/>
            </a:pPr>
            <a:r>
              <a:rPr lang="en-US" dirty="0"/>
              <a:t>2,Bob,22,”Operating Systems”</a:t>
            </a:r>
          </a:p>
          <a:p>
            <a:pPr marL="0" indent="0">
              <a:buNone/>
            </a:pPr>
            <a:r>
              <a:rPr lang="en-US" dirty="0"/>
              <a:t>3,Charlie,21,”DBMSes”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DCCAE-FD66-D8F0-C5D8-24E20F33D58D}"/>
              </a:ext>
            </a:extLst>
          </p:cNvPr>
          <p:cNvSpPr txBox="1"/>
          <p:nvPr/>
        </p:nvSpPr>
        <p:spPr>
          <a:xfrm>
            <a:off x="6172200" y="3539825"/>
            <a:ext cx="52799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i="1" dirty="0"/>
              <a:t>An example query implementation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OPEN student.csv AS students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RESULT ← []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EACH row IN students DO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FIELDS ← SPLIT(row, ",") // Parse CSV row into fields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course ← TRIM(FIELDS[3]) // Extract and clean </a:t>
            </a:r>
            <a:r>
              <a:rPr lang="en-US" dirty="0" err="1">
                <a:latin typeface="Consolas" panose="020B0609020204030204" pitchFamily="49" charset="0"/>
              </a:rPr>
              <a:t>course_name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course = "Database Systems" THEN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APPEND FIELDS[1] TO RESULT // Add student name</a:t>
            </a:r>
          </a:p>
        </p:txBody>
      </p:sp>
    </p:spTree>
    <p:extLst>
      <p:ext uri="{BB962C8B-B14F-4D97-AF65-F5344CB8AC3E}">
        <p14:creationId xmlns:p14="http://schemas.microsoft.com/office/powerpoint/2010/main" val="181276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IBM confirms new Z-series mainframe due later this year - DCD">
            <a:extLst>
              <a:ext uri="{FF2B5EF4-FFF2-40B4-BE49-F238E27FC236}">
                <a16:creationId xmlns:a16="http://schemas.microsoft.com/office/drawing/2014/main" id="{6DE175A9-EF6D-5460-6665-098F5B76C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74" y="4218435"/>
            <a:ext cx="2628572" cy="13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DC08E2-C77C-4305-D20F-DA569A0C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days of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1277-F089-E885-FE99-6EF27BC98E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Hardware outlook:</a:t>
            </a:r>
          </a:p>
          <a:p>
            <a:r>
              <a:rPr lang="en-US" dirty="0"/>
              <a:t>1950s and early 1960s – magnetic tapes for storage with sequential access</a:t>
            </a:r>
          </a:p>
          <a:p>
            <a:r>
              <a:rPr lang="en-US" dirty="0"/>
              <a:t>Late 1960s – emerging hard disks allow direct access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Systems outlook:</a:t>
            </a:r>
          </a:p>
          <a:p>
            <a:r>
              <a:rPr lang="en-US" dirty="0"/>
              <a:t>Ran on mainframes</a:t>
            </a:r>
            <a:endParaRPr lang="en-US" i="1" dirty="0"/>
          </a:p>
          <a:p>
            <a:r>
              <a:rPr lang="en-US" i="1" dirty="0"/>
              <a:t>Network</a:t>
            </a:r>
            <a:r>
              <a:rPr lang="en-US" dirty="0"/>
              <a:t> and </a:t>
            </a:r>
            <a:r>
              <a:rPr lang="en-US" i="1" dirty="0"/>
              <a:t>hierarchical</a:t>
            </a:r>
            <a:r>
              <a:rPr lang="en-US" dirty="0"/>
              <a:t> data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807101-22C1-DF34-7C63-AE600BFE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3928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Trends:</a:t>
            </a:r>
          </a:p>
          <a:p>
            <a:r>
              <a:rPr lang="en-US" dirty="0"/>
              <a:t>Significant data volume and complexity growth</a:t>
            </a:r>
          </a:p>
          <a:p>
            <a:r>
              <a:rPr lang="en-US" dirty="0"/>
              <a:t>High mainframe operating cost</a:t>
            </a:r>
          </a:p>
          <a:p>
            <a:r>
              <a:rPr lang="en-US" dirty="0"/>
              <a:t>No data </a:t>
            </a:r>
            <a:r>
              <a:rPr lang="en-US" dirty="0" err="1"/>
              <a:t>sequentiality</a:t>
            </a:r>
            <a:r>
              <a:rPr lang="en-US" dirty="0"/>
              <a:t> on disks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6F4D4-036E-D3C7-9DC4-DD5A262A2F07}"/>
              </a:ext>
            </a:extLst>
          </p:cNvPr>
          <p:cNvSpPr txBox="1"/>
          <p:nvPr/>
        </p:nvSpPr>
        <p:spPr>
          <a:xfrm>
            <a:off x="6702251" y="5734248"/>
            <a:ext cx="2313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IBM System/360, 1964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7D655-F07C-B3DF-8E4D-958622070F1B}"/>
              </a:ext>
            </a:extLst>
          </p:cNvPr>
          <p:cNvSpPr txBox="1"/>
          <p:nvPr/>
        </p:nvSpPr>
        <p:spPr>
          <a:xfrm>
            <a:off x="9016135" y="5730379"/>
            <a:ext cx="148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IBM z17, 2024</a:t>
            </a:r>
            <a:endParaRPr lang="en-US" sz="1400" dirty="0"/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B4F2EFF1-2474-A31D-AC6B-58458FDE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339" y="4272637"/>
            <a:ext cx="1696628" cy="127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3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7F59-4C59-4B41-763B-61A930D6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days of data 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D763D-3509-50B5-CAAF-DC8635D2F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consists of a collection of </a:t>
            </a:r>
            <a:r>
              <a:rPr lang="en-US" i="1" dirty="0"/>
              <a:t>records</a:t>
            </a:r>
            <a:r>
              <a:rPr lang="en-US" dirty="0"/>
              <a:t> that are connected through </a:t>
            </a:r>
            <a:r>
              <a:rPr lang="en-US" i="1" dirty="0"/>
              <a:t>links </a:t>
            </a:r>
            <a:r>
              <a:rPr lang="en-US" dirty="0"/>
              <a:t>(hierarchical or network data model).</a:t>
            </a:r>
          </a:p>
          <a:p>
            <a:r>
              <a:rPr lang="en-US" dirty="0"/>
              <a:t>Tight coupling with underlying physical data layout.</a:t>
            </a:r>
          </a:p>
          <a:p>
            <a:pPr lvl="1"/>
            <a:r>
              <a:rPr lang="en-US" dirty="0"/>
              <a:t>Developing an access algorithm requires the knowledge of the physical layout.</a:t>
            </a:r>
          </a:p>
          <a:p>
            <a:pPr lvl="1"/>
            <a:r>
              <a:rPr lang="en-US" dirty="0"/>
              <a:t>New applications may require a complete rewrite.</a:t>
            </a:r>
          </a:p>
          <a:p>
            <a:pPr lvl="1"/>
            <a:r>
              <a:rPr lang="en-US" dirty="0"/>
              <a:t>No standard – increased adoption &amp; maintenance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0089f658-97a8-481c-82ca-0fa7c93abf52" Revision="1" Stencil="System.MyShapes" StencilVersion="1.0"/>
</Control>
</file>

<file path=customXml/itemProps1.xml><?xml version="1.0" encoding="utf-8"?>
<ds:datastoreItem xmlns:ds="http://schemas.openxmlformats.org/officeDocument/2006/customXml" ds:itemID="{7C91CDA2-0A81-4A98-A9BE-C812FB0A2985}">
  <ds:schemaRefs>
    <ds:schemaRef ds:uri="http://schemas.microsoft.com/VisualStudio/2011/storyboarding/control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6718</TotalTime>
  <Words>3300</Words>
  <Application>Microsoft Office PowerPoint</Application>
  <PresentationFormat>Widescreen</PresentationFormat>
  <Paragraphs>521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Aptos</vt:lpstr>
      <vt:lpstr>Aptos Display</vt:lpstr>
      <vt:lpstr>Arial</vt:lpstr>
      <vt:lpstr>Cambria Math</vt:lpstr>
      <vt:lpstr>CMR8</vt:lpstr>
      <vt:lpstr>Consolas</vt:lpstr>
      <vt:lpstr>Lucida Console</vt:lpstr>
      <vt:lpstr>Times New Roman</vt:lpstr>
      <vt:lpstr>Office Theme</vt:lpstr>
      <vt:lpstr>Principles of the Software Design</vt:lpstr>
      <vt:lpstr>Lecture 8</vt:lpstr>
      <vt:lpstr>Agenda</vt:lpstr>
      <vt:lpstr>Great source of knowledge</vt:lpstr>
      <vt:lpstr>DBMS – definition</vt:lpstr>
      <vt:lpstr>Data models</vt:lpstr>
      <vt:lpstr>Databases: requirements</vt:lpstr>
      <vt:lpstr>Early days of data management</vt:lpstr>
      <vt:lpstr>Early days of data management</vt:lpstr>
      <vt:lpstr>Relational algebra</vt:lpstr>
      <vt:lpstr>Relational algebra</vt:lpstr>
      <vt:lpstr>Relational algebra</vt:lpstr>
      <vt:lpstr>Query example</vt:lpstr>
      <vt:lpstr>Relational databases</vt:lpstr>
      <vt:lpstr>SQL</vt:lpstr>
      <vt:lpstr>Storage access</vt:lpstr>
      <vt:lpstr>Storage access</vt:lpstr>
      <vt:lpstr>Storage access</vt:lpstr>
      <vt:lpstr>Storage access</vt:lpstr>
      <vt:lpstr>B(+)-tree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Query processing model</vt:lpstr>
      <vt:lpstr>Query evaluation optimizations</vt:lpstr>
      <vt:lpstr>Query optimization</vt:lpstr>
      <vt:lpstr>Cost modeling</vt:lpstr>
      <vt:lpstr>Parallelism &amp; concurrency</vt:lpstr>
      <vt:lpstr>Parallelism &amp; concurrency</vt:lpstr>
      <vt:lpstr>Parallelism &amp; concurrency</vt:lpstr>
      <vt:lpstr>The rise of data analytics</vt:lpstr>
      <vt:lpstr>Extract, Transform, Load (ETL)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Kurapov, Petr A</dc:creator>
  <cp:lastModifiedBy>Kurapov, Petr A</cp:lastModifiedBy>
  <cp:revision>1</cp:revision>
  <dcterms:created xsi:type="dcterms:W3CDTF">2025-02-04T10:11:22Z</dcterms:created>
  <dcterms:modified xsi:type="dcterms:W3CDTF">2025-02-13T15:35:30Z</dcterms:modified>
</cp:coreProperties>
</file>