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5681F4-48FC-436F-9A37-0C2B1A4247B3}" type="datetimeFigureOut">
              <a:rPr lang="zh-TW" altLang="en-US" smtClean="0"/>
              <a:pPr/>
              <a:t>2013/4/12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F84935-1438-440F-8AF6-3498E1A5F7F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5681F4-48FC-436F-9A37-0C2B1A4247B3}" type="datetimeFigureOut">
              <a:rPr lang="zh-TW" altLang="en-US" smtClean="0"/>
              <a:pPr/>
              <a:t>2013/4/12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F84935-1438-440F-8AF6-3498E1A5F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5681F4-48FC-436F-9A37-0C2B1A4247B3}" type="datetimeFigureOut">
              <a:rPr lang="zh-TW" altLang="en-US" smtClean="0"/>
              <a:pPr/>
              <a:t>2013/4/12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F84935-1438-440F-8AF6-3498E1A5F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5681F4-48FC-436F-9A37-0C2B1A4247B3}" type="datetimeFigureOut">
              <a:rPr lang="zh-TW" altLang="en-US" smtClean="0"/>
              <a:pPr/>
              <a:t>2013/4/12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F84935-1438-440F-8AF6-3498E1A5F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5681F4-48FC-436F-9A37-0C2B1A4247B3}" type="datetimeFigureOut">
              <a:rPr lang="zh-TW" altLang="en-US" smtClean="0"/>
              <a:pPr/>
              <a:t>2013/4/12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F84935-1438-440F-8AF6-3498E1A5F7F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5681F4-48FC-436F-9A37-0C2B1A4247B3}" type="datetimeFigureOut">
              <a:rPr lang="zh-TW" altLang="en-US" smtClean="0"/>
              <a:pPr/>
              <a:t>2013/4/12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F84935-1438-440F-8AF6-3498E1A5F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5681F4-48FC-436F-9A37-0C2B1A4247B3}" type="datetimeFigureOut">
              <a:rPr lang="zh-TW" altLang="en-US" smtClean="0"/>
              <a:pPr/>
              <a:t>2013/4/12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F84935-1438-440F-8AF6-3498E1A5F7F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5681F4-48FC-436F-9A37-0C2B1A4247B3}" type="datetimeFigureOut">
              <a:rPr lang="zh-TW" altLang="en-US" smtClean="0"/>
              <a:pPr/>
              <a:t>2013/4/12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F84935-1438-440F-8AF6-3498E1A5F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5681F4-48FC-436F-9A37-0C2B1A4247B3}" type="datetimeFigureOut">
              <a:rPr lang="zh-TW" altLang="en-US" smtClean="0"/>
              <a:pPr/>
              <a:t>2013/4/12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F84935-1438-440F-8AF6-3498E1A5F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5681F4-48FC-436F-9A37-0C2B1A4247B3}" type="datetimeFigureOut">
              <a:rPr lang="zh-TW" altLang="en-US" smtClean="0"/>
              <a:pPr/>
              <a:t>2013/4/12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F84935-1438-440F-8AF6-3498E1A5F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CB5681F4-48FC-436F-9A37-0C2B1A4247B3}" type="datetimeFigureOut">
              <a:rPr lang="zh-TW" altLang="en-US" smtClean="0"/>
              <a:pPr/>
              <a:t>2013/4/12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24F84935-1438-440F-8AF6-3498E1A5F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B5681F4-48FC-436F-9A37-0C2B1A4247B3}" type="datetimeFigureOut">
              <a:rPr lang="zh-TW" altLang="en-US" smtClean="0"/>
              <a:pPr/>
              <a:t>2013/4/12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4F84935-1438-440F-8AF6-3498E1A5F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專題報告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上傳到資料庫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857364"/>
            <a:ext cx="4226819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95450"/>
            <a:ext cx="91630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4" y="1857364"/>
            <a:ext cx="4876824" cy="264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2000240"/>
            <a:ext cx="72294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3825" y="1785926"/>
            <a:ext cx="90201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3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預約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57262" y="2346325"/>
            <a:ext cx="76866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40768"/>
            <a:ext cx="5400600" cy="337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1196752"/>
            <a:ext cx="6336704" cy="365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1268760"/>
            <a:ext cx="5940265" cy="40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輸入到資料庫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5049672" cy="299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4864"/>
            <a:ext cx="9144000" cy="271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8820472" cy="549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8886825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9586260" cy="545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8823707" cy="523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18</TotalTime>
  <Words>10</Words>
  <Application>Microsoft Office PowerPoint</Application>
  <PresentationFormat>如螢幕大小 (4:3)</PresentationFormat>
  <Paragraphs>4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地鐵</vt:lpstr>
      <vt:lpstr>專題報告</vt:lpstr>
      <vt:lpstr>上傳到資料庫</vt:lpstr>
      <vt:lpstr>預約</vt:lpstr>
      <vt:lpstr>輸入到資料庫</vt:lpstr>
      <vt:lpstr>投影片 5</vt:lpstr>
      <vt:lpstr>投影片 6</vt:lpstr>
      <vt:lpstr>投影片 7</vt:lpstr>
      <vt:lpstr>投影片 8</vt:lpstr>
      <vt:lpstr>投影片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nu</dc:creator>
  <cp:lastModifiedBy>60</cp:lastModifiedBy>
  <cp:revision>3</cp:revision>
  <dcterms:created xsi:type="dcterms:W3CDTF">2013-04-11T15:57:35Z</dcterms:created>
  <dcterms:modified xsi:type="dcterms:W3CDTF">2013-04-11T16:20:07Z</dcterms:modified>
</cp:coreProperties>
</file>