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7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6" r:id="rId17"/>
    <p:sldId id="277" r:id="rId18"/>
    <p:sldId id="271" r:id="rId19"/>
    <p:sldId id="274" r:id="rId20"/>
    <p:sldId id="275" r:id="rId21"/>
    <p:sldId id="272" r:id="rId22"/>
    <p:sldId id="273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51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</inkml:traceFormat>
        <inkml:channelProperties>
          <inkml:channelProperty channel="X" name="resolution" value="28.33333" units="1/cm"/>
          <inkml:channelProperty channel="Y" name="resolution" value="28.33948" units="1/cm"/>
        </inkml:channelProperties>
      </inkml:inkSource>
      <inkml:timestamp xml:id="ts0" timeString="2013-04-25T15:22:34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5209,'-25'0,"1"0,24 25,0 0,0 24,0-49,0 25,0 0,0 0,-25-1,25-24,0 25,0 0,0-25,0 25,0 0,0-1,0-24,0 25,0 0,0 0,0-25,0 25,0-1,0 1,0-25,0 25,0 0,0 0,0-25,0 24,0 26,0-50,0 50,0-50,0 25,0-25,0 49,25-24,-25 0,0 0,0-1,0 1,0 0,49 0,-49 0,0-1,0 1,0-25,0 25,0 25,0-26,0-24,0 25,0 25,0-50,25 49,-25-49,0 25,0-25,0 25,0 0,0 0,0-25,0 24,0 1,0 0,0-25,0 25,0 0,0-1,0-24,0 25,0 0,0 0,0-25,0 25,0-1,0 1</inkml:trace>
  <inkml:trace contextRef="#ctx0" brushRef="#br0" timeOffset="3640">9674 5209,'0'0,"-25"25,25-25,0 0,25 0,24 0,-24 0,25 0,-1 0,26 0,-50 0,24 0,26 0,-50 0,-25 0,24 0,1 0,0 0,-25 0,50-25,-26 25,-24 0,50 0,0 0,-50 0,49 0,26 0,-51 0,1 0,25 0,-1 0,-24 0,0 0,0 0,24 0,-24 0,-25 0,50 0,-25 0,24 0,-24 0,0 0,0 0,24 0,1 0,-25 0,24 0,-49 0,25 0,25 0,-25 0,24 0,1 0,24 0,-49 0,49 0,26 0,-51 0,1 0,24 0,25 0,-74 0,50 0,-51 0,1 0,-25 0,25 0,-25 0,50 0,-50 0,24 0,26 0,-50 0,50 0,-1 0,-24 0,0 0,0 0,0 0,-25 0,24 0,1 0,0 0,25 0,-26 25,1-25,0 0,0 25,0-25,-25 24,49-24,-49 0,50 50,-50-50,25 0,-25 25,24-25,1 0,0 25,-25-1,0-24,0 25,0 0,0 0,0 0,-25-1,25 1,-25 0,25 25,-24-50,24 24,-25-24,25 50,0-50,0 25,0-25,0 49,0-49,-25 25,25 25,0-50,0 25,0-25,0 49,0-49,0 25,0-25,-25 50,25-25,0-1,0-24,0 25,0-25,0 25,0 0,0 0,0-25,-25 49,25-24,0 0,0-25,0 25,0 24,0-49,0 50,0-25,-49 24,49-49,0 50,0-1,0-49,0 50,0-25,0 0,0-25,-25 24,25 1,0 0,0-25,0 25,0 0,0-1,0-24,0 25,0 0,0 0,0-25,-25 25</inkml:trace>
  <inkml:trace contextRef="#ctx0" brushRef="#br0" timeOffset="5376">9748 6772,'0'0,"-25"24,25-24,100 25,73-25,1 0,24 0,1 0,-26 0,-49 0,25 0,-50 0,-24 0,-1 0,26 0,-1 0,-25 0,25 0,25-25,0 25,50-49,-50 49,-25 0,25 0,-49 0,24 0,-49 0,-1 0,-24 0,25 0,-50-25,0 25,-50 0,-124 50,50-26,-74 51,49-50,-25 24,26-24,24 0,0-25,0 25,24-25,1 25,0-25,-50 0,50 0,-75 0,25 0,25 0,-24 0,48 0,26 0,-25 0,24 0,50 0,-49 0,74 0,-25 0,25 0,-49 0,49 0,-25 0,0-25,-25 25,26-25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5B834E-F0E0-46CE-91F1-D2CA82A3E790}" type="datetimeFigureOut">
              <a:rPr lang="zh-TW" altLang="en-US" smtClean="0"/>
              <a:pPr/>
              <a:t>2013/4/26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B5421C-25C4-4239-9384-B14B8AA40E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31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3438000" y="1875240"/>
              <a:ext cx="1179000" cy="66132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8640" y="1865880"/>
                <a:ext cx="119772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745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第三步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37369"/>
            <a:ext cx="4694634" cy="496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86912"/>
            <a:ext cx="5184576" cy="572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83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已預約完成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1541" y="1743720"/>
            <a:ext cx="3672408" cy="468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166333" cy="400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98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764704"/>
            <a:ext cx="3814539" cy="596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99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成功邀請</a:t>
            </a:r>
            <a:endParaRPr lang="zh-TW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4125614" cy="377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9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框架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08" y="1459068"/>
            <a:ext cx="5072098" cy="513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46207"/>
            <a:ext cx="8929718" cy="418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43150"/>
            <a:ext cx="9182100" cy="408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一般上傳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432906" cy="346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Meetings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2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上傳成功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029522" cy="391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上傳到的資料夾</a:t>
            </a:r>
            <a:endParaRPr lang="zh-TW" altLang="en-US" dirty="0"/>
          </a:p>
        </p:txBody>
      </p:sp>
      <p:pic>
        <p:nvPicPr>
          <p:cNvPr id="2050" name="Picture 2" descr="C:\Users\60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15404" cy="4954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使用者下載</a:t>
            </a:r>
            <a:endParaRPr lang="zh-TW" altLang="en-US" dirty="0"/>
          </a:p>
        </p:txBody>
      </p:sp>
      <p:pic>
        <p:nvPicPr>
          <p:cNvPr id="3074" name="Picture 2" descr="C:\Users\60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71625"/>
            <a:ext cx="8438515" cy="518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Room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665506" cy="31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86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Ruse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73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資料表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5" y="1700808"/>
            <a:ext cx="898527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55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782" b="33007"/>
          <a:stretch/>
        </p:blipFill>
        <p:spPr bwMode="auto">
          <a:xfrm>
            <a:off x="251520" y="273250"/>
            <a:ext cx="2263080" cy="182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0038"/>
            <a:ext cx="3353544" cy="271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256" y="421580"/>
            <a:ext cx="3810744" cy="303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670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86757"/>
            <a:ext cx="5832648" cy="499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2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可新增</a:t>
            </a:r>
            <a:r>
              <a:rPr lang="zh-TW" altLang="en-US" dirty="0" smtClean="0"/>
              <a:t>會議</a:t>
            </a:r>
            <a:r>
              <a:rPr lang="en-US" altLang="zh-TW" dirty="0" smtClean="0"/>
              <a:t>!!!!!!!!!!</a:t>
            </a:r>
            <a:endParaRPr lang="zh-TW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98526"/>
            <a:ext cx="4049613" cy="497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80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73398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47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</TotalTime>
  <Words>47</Words>
  <Application>Microsoft Office PowerPoint</Application>
  <PresentationFormat>如螢幕大小 (4:3)</PresentationFormat>
  <Paragraphs>17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高階主管</vt:lpstr>
      <vt:lpstr>專題報告</vt:lpstr>
      <vt:lpstr>Meetings資料表</vt:lpstr>
      <vt:lpstr>Room資料表</vt:lpstr>
      <vt:lpstr>Ruse資料表</vt:lpstr>
      <vt:lpstr>User資料表</vt:lpstr>
      <vt:lpstr>投影片 6</vt:lpstr>
      <vt:lpstr>投影片 7</vt:lpstr>
      <vt:lpstr>可新增會議!!!!!!!!!!</vt:lpstr>
      <vt:lpstr>第一步</vt:lpstr>
      <vt:lpstr>投影片 10</vt:lpstr>
      <vt:lpstr>第三步</vt:lpstr>
      <vt:lpstr>投影片 12</vt:lpstr>
      <vt:lpstr>已預約完成!!</vt:lpstr>
      <vt:lpstr>投影片 14</vt:lpstr>
      <vt:lpstr>成功邀請</vt:lpstr>
      <vt:lpstr>框架</vt:lpstr>
      <vt:lpstr>錯誤</vt:lpstr>
      <vt:lpstr>UPLOAD資料表</vt:lpstr>
      <vt:lpstr>一般上傳</vt:lpstr>
      <vt:lpstr>上傳成功!</vt:lpstr>
      <vt:lpstr>上傳到的資料夾</vt:lpstr>
      <vt:lpstr>使用者下載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NU</dc:creator>
  <cp:lastModifiedBy>60</cp:lastModifiedBy>
  <cp:revision>9</cp:revision>
  <dcterms:created xsi:type="dcterms:W3CDTF">2013-04-25T14:58:56Z</dcterms:created>
  <dcterms:modified xsi:type="dcterms:W3CDTF">2013-04-25T16:51:37Z</dcterms:modified>
</cp:coreProperties>
</file>