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9441-7330-4284-94D3-4C240DC419DA}" type="datetimeFigureOut">
              <a:rPr lang="zh-TW" altLang="en-US" smtClean="0"/>
              <a:t>2013/5/3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0522-D93F-4260-B1FB-28431E591D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50450"/>
          <a:stretch>
            <a:fillRect/>
          </a:stretch>
        </p:blipFill>
        <p:spPr bwMode="auto">
          <a:xfrm>
            <a:off x="2857488" y="3714752"/>
            <a:ext cx="3569399" cy="238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420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選擇檔案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5029222" cy="43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881063"/>
            <a:ext cx="90963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確認檔案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5245437" cy="466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上傳成功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188" y="2571744"/>
            <a:ext cx="9042812" cy="214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資料表</a:t>
            </a:r>
            <a:r>
              <a:rPr lang="en-US" altLang="zh-TW" dirty="0" smtClean="0"/>
              <a:t>upload</a:t>
            </a:r>
            <a:r>
              <a:rPr lang="zh-TW" altLang="en-US" dirty="0" smtClean="0"/>
              <a:t>顯示上傳者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714488"/>
            <a:ext cx="9144000" cy="270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如螢幕大小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upload</vt:lpstr>
      <vt:lpstr>選擇檔案</vt:lpstr>
      <vt:lpstr>投影片 3</vt:lpstr>
      <vt:lpstr>確認檔案</vt:lpstr>
      <vt:lpstr>上傳成功</vt:lpstr>
      <vt:lpstr>資料表upload顯示上傳者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</dc:title>
  <dc:creator>LAB</dc:creator>
  <cp:lastModifiedBy>LAB</cp:lastModifiedBy>
  <cp:revision>1</cp:revision>
  <dcterms:created xsi:type="dcterms:W3CDTF">2013-05-03T02:23:21Z</dcterms:created>
  <dcterms:modified xsi:type="dcterms:W3CDTF">2013-05-03T02:24:28Z</dcterms:modified>
</cp:coreProperties>
</file>