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D1469-EBDD-41B0-8241-056343EBD536}" type="datetimeFigureOut">
              <a:rPr lang="zh-TW" altLang="en-US" smtClean="0"/>
              <a:t>2013/4/12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397E4-C082-4876-B820-A729E7CB61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之後要做到</a:t>
            </a:r>
            <a:r>
              <a:rPr lang="en-US" altLang="zh-TW" dirty="0" smtClean="0"/>
              <a:t>UPLOAD</a:t>
            </a:r>
            <a:r>
              <a:rPr lang="zh-TW" altLang="en-US" dirty="0" smtClean="0"/>
              <a:t>序號 可以對到</a:t>
            </a:r>
            <a:endParaRPr lang="en-US" altLang="zh-TW" smtClean="0"/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397E4-C082-4876-B820-A729E7CB61EB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下拉式選單  一開始顯示</a:t>
            </a:r>
            <a:r>
              <a:rPr lang="en-US" altLang="zh-TW" dirty="0" smtClean="0"/>
              <a:t>1~8</a:t>
            </a:r>
            <a:r>
              <a:rPr lang="zh-TW" altLang="en-US" dirty="0" smtClean="0"/>
              <a:t>節  打算做到自動顯示可選擇的節數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397E4-C082-4876-B820-A729E7CB61EB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397E4-C082-4876-B820-A729E7CB61EB}" type="slidenum">
              <a:rPr lang="zh-TW" altLang="en-US" smtClean="0"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5681F4-48FC-436F-9A37-0C2B1A4247B3}" type="datetimeFigureOut">
              <a:rPr lang="zh-TW" altLang="en-US" smtClean="0"/>
              <a:pPr/>
              <a:t>2013/4/12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F84935-1438-440F-8AF6-3498E1A5F7F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5681F4-48FC-436F-9A37-0C2B1A4247B3}" type="datetimeFigureOut">
              <a:rPr lang="zh-TW" altLang="en-US" smtClean="0"/>
              <a:pPr/>
              <a:t>2013/4/12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F84935-1438-440F-8AF6-3498E1A5F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5681F4-48FC-436F-9A37-0C2B1A4247B3}" type="datetimeFigureOut">
              <a:rPr lang="zh-TW" altLang="en-US" smtClean="0"/>
              <a:pPr/>
              <a:t>2013/4/12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F84935-1438-440F-8AF6-3498E1A5F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5681F4-48FC-436F-9A37-0C2B1A4247B3}" type="datetimeFigureOut">
              <a:rPr lang="zh-TW" altLang="en-US" smtClean="0"/>
              <a:pPr/>
              <a:t>2013/4/12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F84935-1438-440F-8AF6-3498E1A5F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手繪多邊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手繪多邊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手繪多邊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手繪多邊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手繪多邊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手繪多邊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手繪多邊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手繪多邊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手繪多邊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手繪多邊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手繪多邊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手繪多邊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手繪多邊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5681F4-48FC-436F-9A37-0C2B1A4247B3}" type="datetimeFigureOut">
              <a:rPr lang="zh-TW" altLang="en-US" smtClean="0"/>
              <a:pPr/>
              <a:t>2013/4/12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F84935-1438-440F-8AF6-3498E1A5F7F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5681F4-48FC-436F-9A37-0C2B1A4247B3}" type="datetimeFigureOut">
              <a:rPr lang="zh-TW" altLang="en-US" smtClean="0"/>
              <a:pPr/>
              <a:t>2013/4/12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F84935-1438-440F-8AF6-3498E1A5F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5681F4-48FC-436F-9A37-0C2B1A4247B3}" type="datetimeFigureOut">
              <a:rPr lang="zh-TW" altLang="en-US" smtClean="0"/>
              <a:pPr/>
              <a:t>2013/4/12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F84935-1438-440F-8AF6-3498E1A5F7F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5681F4-48FC-436F-9A37-0C2B1A4247B3}" type="datetimeFigureOut">
              <a:rPr lang="zh-TW" altLang="en-US" smtClean="0"/>
              <a:pPr/>
              <a:t>2013/4/12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F84935-1438-440F-8AF6-3498E1A5F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5681F4-48FC-436F-9A37-0C2B1A4247B3}" type="datetimeFigureOut">
              <a:rPr lang="zh-TW" altLang="en-US" smtClean="0"/>
              <a:pPr/>
              <a:t>2013/4/12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F84935-1438-440F-8AF6-3498E1A5F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5681F4-48FC-436F-9A37-0C2B1A4247B3}" type="datetimeFigureOut">
              <a:rPr lang="zh-TW" altLang="en-US" smtClean="0"/>
              <a:pPr/>
              <a:t>2013/4/12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F84935-1438-440F-8AF6-3498E1A5F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線接點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grpSp>
        <p:nvGrpSpPr>
          <p:cNvPr id="14" name="群組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線接點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線接點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CB5681F4-48FC-436F-9A37-0C2B1A4247B3}" type="datetimeFigureOut">
              <a:rPr lang="zh-TW" altLang="en-US" smtClean="0"/>
              <a:pPr/>
              <a:t>2013/4/12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24F84935-1438-440F-8AF6-3498E1A5F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B5681F4-48FC-436F-9A37-0C2B1A4247B3}" type="datetimeFigureOut">
              <a:rPr lang="zh-TW" altLang="en-US" smtClean="0"/>
              <a:pPr/>
              <a:t>2013/4/12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24F84935-1438-440F-8AF6-3498E1A5F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專題報告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上傳到資料庫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14282" y="1857364"/>
            <a:ext cx="4226819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695450"/>
            <a:ext cx="91630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71934" y="1857364"/>
            <a:ext cx="4876824" cy="2649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62" y="2000240"/>
            <a:ext cx="72294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3825" y="1785926"/>
            <a:ext cx="902017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3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預約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957262" y="2346325"/>
            <a:ext cx="768667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340768"/>
            <a:ext cx="5400600" cy="3371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40" y="1196752"/>
            <a:ext cx="6336704" cy="3651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7824" y="1268760"/>
            <a:ext cx="5940265" cy="40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輸入到資料庫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556792"/>
            <a:ext cx="5049672" cy="299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204864"/>
            <a:ext cx="9144000" cy="271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6"/>
            <a:ext cx="8820472" cy="549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8680"/>
            <a:ext cx="8886825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9586260" cy="545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8823707" cy="5236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地鐵">
  <a:themeElements>
    <a:clrScheme name="地鐵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地鐵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22</TotalTime>
  <Words>39</Words>
  <Application>Microsoft Office PowerPoint</Application>
  <PresentationFormat>如螢幕大小 (4:3)</PresentationFormat>
  <Paragraphs>9</Paragraphs>
  <Slides>9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地鐵</vt:lpstr>
      <vt:lpstr>專題報告</vt:lpstr>
      <vt:lpstr>上傳到資料庫</vt:lpstr>
      <vt:lpstr>預約</vt:lpstr>
      <vt:lpstr>輸入到資料庫</vt:lpstr>
      <vt:lpstr>投影片 5</vt:lpstr>
      <vt:lpstr>投影片 6</vt:lpstr>
      <vt:lpstr>投影片 7</vt:lpstr>
      <vt:lpstr>投影片 8</vt:lpstr>
      <vt:lpstr>投影片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nu</dc:creator>
  <cp:lastModifiedBy>m216</cp:lastModifiedBy>
  <cp:revision>4</cp:revision>
  <dcterms:created xsi:type="dcterms:W3CDTF">2013-04-11T15:57:35Z</dcterms:created>
  <dcterms:modified xsi:type="dcterms:W3CDTF">2013-04-12T01:53:13Z</dcterms:modified>
</cp:coreProperties>
</file>