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925763" cy="3840163"/>
  <p:notesSz cx="6858000" cy="9144000"/>
  <p:defaultTextStyle>
    <a:defPPr>
      <a:defRPr lang="en-US"/>
    </a:defPPr>
    <a:lvl1pPr marL="0" algn="l" defTabSz="1933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304" algn="l" defTabSz="1933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608" algn="l" defTabSz="1933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912" algn="l" defTabSz="1933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217" algn="l" defTabSz="1933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521" algn="l" defTabSz="1933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825" algn="l" defTabSz="1933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129" algn="l" defTabSz="1933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433" algn="l" defTabSz="1933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2840" y="-96"/>
      </p:cViewPr>
      <p:guideLst>
        <p:guide orient="horz" pos="1210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1192940"/>
            <a:ext cx="2486899" cy="823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2176092"/>
            <a:ext cx="2048034" cy="981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6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178" y="153785"/>
            <a:ext cx="658297" cy="32765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88" y="153785"/>
            <a:ext cx="1926127" cy="32765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5" y="2467661"/>
            <a:ext cx="2486899" cy="762699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5" y="1627625"/>
            <a:ext cx="2486899" cy="84003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3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60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91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2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52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8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12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43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88" y="896038"/>
            <a:ext cx="1292212" cy="253433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263" y="896038"/>
            <a:ext cx="1292212" cy="253433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859592"/>
            <a:ext cx="1292720" cy="3582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304" indent="0">
              <a:buNone/>
              <a:defRPr sz="800" b="1"/>
            </a:lvl2pPr>
            <a:lvl3pPr marL="386608" indent="0">
              <a:buNone/>
              <a:defRPr sz="800" b="1"/>
            </a:lvl3pPr>
            <a:lvl4pPr marL="579912" indent="0">
              <a:buNone/>
              <a:defRPr sz="700" b="1"/>
            </a:lvl4pPr>
            <a:lvl5pPr marL="773217" indent="0">
              <a:buNone/>
              <a:defRPr sz="700" b="1"/>
            </a:lvl5pPr>
            <a:lvl6pPr marL="966521" indent="0">
              <a:buNone/>
              <a:defRPr sz="700" b="1"/>
            </a:lvl6pPr>
            <a:lvl7pPr marL="1159825" indent="0">
              <a:buNone/>
              <a:defRPr sz="700" b="1"/>
            </a:lvl7pPr>
            <a:lvl8pPr marL="1353129" indent="0">
              <a:buNone/>
              <a:defRPr sz="700" b="1"/>
            </a:lvl8pPr>
            <a:lvl9pPr marL="154643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88" y="1217829"/>
            <a:ext cx="1292720" cy="22125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47" y="859592"/>
            <a:ext cx="1293228" cy="3582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304" indent="0">
              <a:buNone/>
              <a:defRPr sz="800" b="1"/>
            </a:lvl2pPr>
            <a:lvl3pPr marL="386608" indent="0">
              <a:buNone/>
              <a:defRPr sz="800" b="1"/>
            </a:lvl3pPr>
            <a:lvl4pPr marL="579912" indent="0">
              <a:buNone/>
              <a:defRPr sz="700" b="1"/>
            </a:lvl4pPr>
            <a:lvl5pPr marL="773217" indent="0">
              <a:buNone/>
              <a:defRPr sz="700" b="1"/>
            </a:lvl5pPr>
            <a:lvl6pPr marL="966521" indent="0">
              <a:buNone/>
              <a:defRPr sz="700" b="1"/>
            </a:lvl6pPr>
            <a:lvl7pPr marL="1159825" indent="0">
              <a:buNone/>
              <a:defRPr sz="700" b="1"/>
            </a:lvl7pPr>
            <a:lvl8pPr marL="1353129" indent="0">
              <a:buNone/>
              <a:defRPr sz="700" b="1"/>
            </a:lvl8pPr>
            <a:lvl9pPr marL="154643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47" y="1217829"/>
            <a:ext cx="1293228" cy="22125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152896"/>
            <a:ext cx="962556" cy="65069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2" y="152896"/>
            <a:ext cx="1635583" cy="327747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88" y="803590"/>
            <a:ext cx="962556" cy="2626778"/>
          </a:xfrm>
        </p:spPr>
        <p:txBody>
          <a:bodyPr/>
          <a:lstStyle>
            <a:lvl1pPr marL="0" indent="0">
              <a:buNone/>
              <a:defRPr sz="600"/>
            </a:lvl1pPr>
            <a:lvl2pPr marL="193304" indent="0">
              <a:buNone/>
              <a:defRPr sz="500"/>
            </a:lvl2pPr>
            <a:lvl3pPr marL="386608" indent="0">
              <a:buNone/>
              <a:defRPr sz="400"/>
            </a:lvl3pPr>
            <a:lvl4pPr marL="579912" indent="0">
              <a:buNone/>
              <a:defRPr sz="400"/>
            </a:lvl4pPr>
            <a:lvl5pPr marL="773217" indent="0">
              <a:buNone/>
              <a:defRPr sz="400"/>
            </a:lvl5pPr>
            <a:lvl6pPr marL="966521" indent="0">
              <a:buNone/>
              <a:defRPr sz="400"/>
            </a:lvl6pPr>
            <a:lvl7pPr marL="1159825" indent="0">
              <a:buNone/>
              <a:defRPr sz="400"/>
            </a:lvl7pPr>
            <a:lvl8pPr marL="1353129" indent="0">
              <a:buNone/>
              <a:defRPr sz="400"/>
            </a:lvl8pPr>
            <a:lvl9pPr marL="154643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9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688114"/>
            <a:ext cx="1755458" cy="31734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0" y="343126"/>
            <a:ext cx="1755458" cy="2304098"/>
          </a:xfrm>
        </p:spPr>
        <p:txBody>
          <a:bodyPr/>
          <a:lstStyle>
            <a:lvl1pPr marL="0" indent="0">
              <a:buNone/>
              <a:defRPr sz="1400"/>
            </a:lvl1pPr>
            <a:lvl2pPr marL="193304" indent="0">
              <a:buNone/>
              <a:defRPr sz="1200"/>
            </a:lvl2pPr>
            <a:lvl3pPr marL="386608" indent="0">
              <a:buNone/>
              <a:defRPr sz="1000"/>
            </a:lvl3pPr>
            <a:lvl4pPr marL="579912" indent="0">
              <a:buNone/>
              <a:defRPr sz="800"/>
            </a:lvl4pPr>
            <a:lvl5pPr marL="773217" indent="0">
              <a:buNone/>
              <a:defRPr sz="800"/>
            </a:lvl5pPr>
            <a:lvl6pPr marL="966521" indent="0">
              <a:buNone/>
              <a:defRPr sz="800"/>
            </a:lvl6pPr>
            <a:lvl7pPr marL="1159825" indent="0">
              <a:buNone/>
              <a:defRPr sz="800"/>
            </a:lvl7pPr>
            <a:lvl8pPr marL="1353129" indent="0">
              <a:buNone/>
              <a:defRPr sz="800"/>
            </a:lvl8pPr>
            <a:lvl9pPr marL="154643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0" y="3005461"/>
            <a:ext cx="1755458" cy="450686"/>
          </a:xfrm>
        </p:spPr>
        <p:txBody>
          <a:bodyPr/>
          <a:lstStyle>
            <a:lvl1pPr marL="0" indent="0">
              <a:buNone/>
              <a:defRPr sz="600"/>
            </a:lvl1pPr>
            <a:lvl2pPr marL="193304" indent="0">
              <a:buNone/>
              <a:defRPr sz="500"/>
            </a:lvl2pPr>
            <a:lvl3pPr marL="386608" indent="0">
              <a:buNone/>
              <a:defRPr sz="400"/>
            </a:lvl3pPr>
            <a:lvl4pPr marL="579912" indent="0">
              <a:buNone/>
              <a:defRPr sz="400"/>
            </a:lvl4pPr>
            <a:lvl5pPr marL="773217" indent="0">
              <a:buNone/>
              <a:defRPr sz="400"/>
            </a:lvl5pPr>
            <a:lvl6pPr marL="966521" indent="0">
              <a:buNone/>
              <a:defRPr sz="400"/>
            </a:lvl6pPr>
            <a:lvl7pPr marL="1159825" indent="0">
              <a:buNone/>
              <a:defRPr sz="400"/>
            </a:lvl7pPr>
            <a:lvl8pPr marL="1353129" indent="0">
              <a:buNone/>
              <a:defRPr sz="400"/>
            </a:lvl8pPr>
            <a:lvl9pPr marL="154643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88" y="153785"/>
            <a:ext cx="2633187" cy="640027"/>
          </a:xfrm>
          <a:prstGeom prst="rect">
            <a:avLst/>
          </a:prstGeom>
        </p:spPr>
        <p:txBody>
          <a:bodyPr vert="horz" lIns="38661" tIns="19330" rIns="38661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896038"/>
            <a:ext cx="2633187" cy="2534330"/>
          </a:xfrm>
          <a:prstGeom prst="rect">
            <a:avLst/>
          </a:prstGeom>
        </p:spPr>
        <p:txBody>
          <a:bodyPr vert="horz" lIns="38661" tIns="19330" rIns="38661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3559263"/>
            <a:ext cx="682678" cy="204453"/>
          </a:xfrm>
          <a:prstGeom prst="rect">
            <a:avLst/>
          </a:prstGeom>
        </p:spPr>
        <p:txBody>
          <a:bodyPr vert="horz" lIns="38661" tIns="19330" rIns="38661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5287-943F-1D40-8286-D7A08E9210E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6" y="3559263"/>
            <a:ext cx="926492" cy="204453"/>
          </a:xfrm>
          <a:prstGeom prst="rect">
            <a:avLst/>
          </a:prstGeom>
        </p:spPr>
        <p:txBody>
          <a:bodyPr vert="horz" lIns="38661" tIns="19330" rIns="38661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3559263"/>
            <a:ext cx="682678" cy="204453"/>
          </a:xfrm>
          <a:prstGeom prst="rect">
            <a:avLst/>
          </a:prstGeom>
        </p:spPr>
        <p:txBody>
          <a:bodyPr vert="horz" lIns="38661" tIns="19330" rIns="38661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EFEF-987A-E44A-A1FE-A217AE84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3304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8" indent="-144978" algn="l" defTabSz="19330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19" indent="-120815" algn="l" defTabSz="193304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60" indent="-96652" algn="l" defTabSz="19330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65" indent="-96652" algn="l" defTabSz="193304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69" indent="-96652" algn="l" defTabSz="193304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73" indent="-96652" algn="l" defTabSz="19330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77" indent="-96652" algn="l" defTabSz="19330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81" indent="-96652" algn="l" defTabSz="19330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85" indent="-96652" algn="l" defTabSz="19330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33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304" algn="l" defTabSz="1933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608" algn="l" defTabSz="1933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912" algn="l" defTabSz="1933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217" algn="l" defTabSz="1933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521" algn="l" defTabSz="1933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825" algn="l" defTabSz="1933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129" algn="l" defTabSz="1933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433" algn="l" defTabSz="1933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5840"/>
            <a:ext cx="2841343" cy="3785529"/>
            <a:chOff x="6012372" y="1498569"/>
            <a:chExt cx="2841343" cy="3785529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6365875" y="2952750"/>
              <a:ext cx="1063626" cy="1063626"/>
            </a:xfrm>
            <a:prstGeom prst="straightConnector1">
              <a:avLst/>
            </a:prstGeom>
            <a:ln w="57150" cmpd="sng">
              <a:solidFill>
                <a:srgbClr val="00408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429500" y="2762250"/>
              <a:ext cx="531813" cy="1254128"/>
            </a:xfrm>
            <a:prstGeom prst="straightConnector1">
              <a:avLst/>
            </a:prstGeom>
            <a:ln w="57150" cmpd="sng">
              <a:solidFill>
                <a:srgbClr val="00408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897687" y="1698624"/>
              <a:ext cx="531815" cy="2317752"/>
            </a:xfrm>
            <a:prstGeom prst="straightConnector1">
              <a:avLst/>
            </a:prstGeom>
            <a:ln w="76200" cmpd="sng">
              <a:solidFill>
                <a:srgbClr val="2995A6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29502" y="4016376"/>
              <a:ext cx="531813" cy="911924"/>
            </a:xfrm>
            <a:prstGeom prst="straightConnector1">
              <a:avLst/>
            </a:prstGeom>
            <a:ln w="38100" cmpd="sng">
              <a:solidFill>
                <a:srgbClr val="CC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735764" y="4016378"/>
              <a:ext cx="693738" cy="746125"/>
            </a:xfrm>
            <a:prstGeom prst="straightConnector1">
              <a:avLst/>
            </a:prstGeom>
            <a:ln w="38100" cmpd="sng">
              <a:solidFill>
                <a:srgbClr val="CC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463245" y="4016376"/>
              <a:ext cx="701675" cy="659705"/>
            </a:xfrm>
            <a:prstGeom prst="straightConnector1">
              <a:avLst/>
            </a:prstGeom>
            <a:ln w="38100" cmpd="sng">
              <a:solidFill>
                <a:srgbClr val="CC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105055" y="1498569"/>
              <a:ext cx="1748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2995A6"/>
                  </a:solidFill>
                  <a:latin typeface="CMU Serif Roman"/>
                  <a:cs typeface="CMU Serif Roman"/>
                </a:rPr>
                <a:t>Di-EM </a:t>
              </a:r>
              <a:r>
                <a:rPr lang="en-US" sz="2400" i="1" dirty="0" smtClean="0">
                  <a:solidFill>
                    <a:srgbClr val="2995A6"/>
                  </a:solidFill>
                  <a:latin typeface="CMU Serif Roman"/>
                  <a:cs typeface="CMU Serif Roman"/>
                </a:rPr>
                <a:t>p</a:t>
              </a:r>
              <a:r>
                <a:rPr lang="en-US" sz="2400" baseline="-25000" dirty="0" smtClean="0">
                  <a:solidFill>
                    <a:srgbClr val="2995A6"/>
                  </a:solidFill>
                  <a:latin typeface="CMU Serif Roman"/>
                  <a:cs typeface="CMU Serif Roman"/>
                </a:rPr>
                <a:t>T</a:t>
              </a:r>
              <a:endParaRPr lang="en-US" sz="2400" dirty="0">
                <a:solidFill>
                  <a:srgbClr val="2995A6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05055" y="4822433"/>
              <a:ext cx="1024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3333"/>
                  </a:solidFill>
                  <a:latin typeface="CMU Serif Roman"/>
                  <a:cs typeface="CMU Serif Roman"/>
                </a:rPr>
                <a:t>Jets</a:t>
              </a:r>
              <a:endParaRPr lang="en-US" sz="2400" dirty="0">
                <a:solidFill>
                  <a:srgbClr val="FF3333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15594" y="2670619"/>
              <a:ext cx="505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 smtClean="0">
                  <a:solidFill>
                    <a:srgbClr val="004080"/>
                  </a:solidFill>
                  <a:latin typeface="CMU Serif Roman"/>
                  <a:cs typeface="CMU Serif Roman"/>
                </a:rPr>
                <a:t>γ</a:t>
              </a:r>
              <a:endParaRPr lang="en-US" sz="2400" dirty="0">
                <a:solidFill>
                  <a:srgbClr val="00408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2372" y="2845348"/>
              <a:ext cx="505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 smtClean="0">
                  <a:solidFill>
                    <a:srgbClr val="004080"/>
                  </a:solidFill>
                  <a:latin typeface="CMU Serif Roman"/>
                  <a:cs typeface="CMU Serif Roman"/>
                </a:rPr>
                <a:t>γ</a:t>
              </a:r>
              <a:endParaRPr lang="en-US" sz="2800" dirty="0">
                <a:solidFill>
                  <a:srgbClr val="004080"/>
                </a:solidFill>
                <a:latin typeface="CMU Serif Roman"/>
                <a:cs typeface="CMU Serif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26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diempt</dc:title>
  <dc:subject/>
  <dc:creator>Allie</dc:creator>
  <cp:keywords/>
  <dc:description/>
  <cp:lastModifiedBy>Allie</cp:lastModifiedBy>
  <cp:revision>2</cp:revision>
  <dcterms:created xsi:type="dcterms:W3CDTF">2018-02-06T18:03:28Z</dcterms:created>
  <dcterms:modified xsi:type="dcterms:W3CDTF">2018-02-06T18:14:18Z</dcterms:modified>
  <cp:category/>
</cp:coreProperties>
</file>