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iusz Rybka" initials="AR" lastIdx="1" clrIdx="0">
    <p:extLst>
      <p:ext uri="{19B8F6BF-5375-455C-9EA6-DF929625EA0E}">
        <p15:presenceInfo xmlns:p15="http://schemas.microsoft.com/office/powerpoint/2012/main" userId="46f08d6377a45f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90551-5886-4034-A3E5-22D8B8B212A6}" v="2" dt="2022-10-11T16:30:12.66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47" autoAdjust="0"/>
  </p:normalViewPr>
  <p:slideViewPr>
    <p:cSldViewPr>
      <p:cViewPr varScale="1">
        <p:scale>
          <a:sx n="101" d="100"/>
          <a:sy n="101" d="100"/>
        </p:scale>
        <p:origin x="936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adiusz Rybka" userId="46f08d6377a45ffa" providerId="LiveId" clId="{9757DB1A-713F-478F-AE65-ABD70D83E169}"/>
    <pc:docChg chg="custSel">
      <pc:chgData name="Arkadiusz Rybka" userId="46f08d6377a45ffa" providerId="LiveId" clId="{9757DB1A-713F-478F-AE65-ABD70D83E169}" dt="2020-11-03T14:42:02.649" v="0" actId="1592"/>
      <pc:docMkLst>
        <pc:docMk/>
      </pc:docMkLst>
      <pc:sldChg chg="delCm">
        <pc:chgData name="Arkadiusz Rybka" userId="46f08d6377a45ffa" providerId="LiveId" clId="{9757DB1A-713F-478F-AE65-ABD70D83E169}" dt="2020-11-03T14:42:02.649" v="0" actId="1592"/>
        <pc:sldMkLst>
          <pc:docMk/>
          <pc:sldMk cId="3832106277" sldId="261"/>
        </pc:sldMkLst>
      </pc:sldChg>
    </pc:docChg>
  </pc:docChgLst>
  <pc:docChgLst>
    <pc:chgData name="Arkadiusz Rybka" userId="46f08d6377a45ffa" providerId="LiveId" clId="{51590551-5886-4034-A3E5-22D8B8B212A6}"/>
    <pc:docChg chg="modSld">
      <pc:chgData name="Arkadiusz Rybka" userId="46f08d6377a45ffa" providerId="LiveId" clId="{51590551-5886-4034-A3E5-22D8B8B212A6}" dt="2022-10-11T16:30:12.661" v="2" actId="20577"/>
      <pc:docMkLst>
        <pc:docMk/>
      </pc:docMkLst>
      <pc:sldChg chg="modSp">
        <pc:chgData name="Arkadiusz Rybka" userId="46f08d6377a45ffa" providerId="LiveId" clId="{51590551-5886-4034-A3E5-22D8B8B212A6}" dt="2022-10-11T16:30:12.661" v="2" actId="20577"/>
        <pc:sldMkLst>
          <pc:docMk/>
          <pc:sldMk cId="101016663" sldId="259"/>
        </pc:sldMkLst>
        <pc:spChg chg="mod">
          <ac:chgData name="Arkadiusz Rybka" userId="46f08d6377a45ffa" providerId="LiveId" clId="{51590551-5886-4034-A3E5-22D8B8B212A6}" dt="2022-10-11T16:30:12.661" v="2" actId="20577"/>
          <ac:spMkLst>
            <pc:docMk/>
            <pc:sldMk cId="101016663" sldId="259"/>
            <ac:spMk id="3" creationId="{78FADCDB-9B67-4B5D-9FBA-362132DADC88}"/>
          </ac:spMkLst>
        </pc:spChg>
      </pc:sldChg>
      <pc:sldChg chg="modSp mod">
        <pc:chgData name="Arkadiusz Rybka" userId="46f08d6377a45ffa" providerId="LiveId" clId="{51590551-5886-4034-A3E5-22D8B8B212A6}" dt="2022-09-26T19:07:46.743" v="0" actId="1076"/>
        <pc:sldMkLst>
          <pc:docMk/>
          <pc:sldMk cId="3819850520" sldId="264"/>
        </pc:sldMkLst>
        <pc:spChg chg="mod">
          <ac:chgData name="Arkadiusz Rybka" userId="46f08d6377a45ffa" providerId="LiveId" clId="{51590551-5886-4034-A3E5-22D8B8B212A6}" dt="2022-09-26T19:07:46.743" v="0" actId="1076"/>
          <ac:spMkLst>
            <pc:docMk/>
            <pc:sldMk cId="3819850520" sldId="264"/>
            <ac:spMk id="3" creationId="{78FADCDB-9B67-4B5D-9FBA-362132DADC88}"/>
          </ac:spMkLst>
        </pc:spChg>
      </pc:sldChg>
    </pc:docChg>
  </pc:docChgLst>
  <pc:docChgLst>
    <pc:chgData name="Arkadiusz Rybka" userId="46f08d6377a45ffa" providerId="LiveId" clId="{B9C077BB-B0E5-4C77-A76B-276290777883}"/>
    <pc:docChg chg="custSel modSld">
      <pc:chgData name="Arkadiusz Rybka" userId="46f08d6377a45ffa" providerId="LiveId" clId="{B9C077BB-B0E5-4C77-A76B-276290777883}" dt="2020-10-20T12:00:57.860" v="248" actId="1076"/>
      <pc:docMkLst>
        <pc:docMk/>
      </pc:docMkLst>
      <pc:sldChg chg="addCm modNotesTx">
        <pc:chgData name="Arkadiusz Rybka" userId="46f08d6377a45ffa" providerId="LiveId" clId="{B9C077BB-B0E5-4C77-A76B-276290777883}" dt="2020-10-06T22:17:57.657" v="7" actId="20577"/>
        <pc:sldMkLst>
          <pc:docMk/>
          <pc:sldMk cId="3832106277" sldId="261"/>
        </pc:sldMkLst>
      </pc:sldChg>
      <pc:sldChg chg="modNotesTx">
        <pc:chgData name="Arkadiusz Rybka" userId="46f08d6377a45ffa" providerId="LiveId" clId="{B9C077BB-B0E5-4C77-A76B-276290777883}" dt="2020-10-06T22:19:27.238" v="13" actId="20577"/>
        <pc:sldMkLst>
          <pc:docMk/>
          <pc:sldMk cId="3845775177" sldId="262"/>
        </pc:sldMkLst>
      </pc:sldChg>
      <pc:sldChg chg="modNotesTx">
        <pc:chgData name="Arkadiusz Rybka" userId="46f08d6377a45ffa" providerId="LiveId" clId="{B9C077BB-B0E5-4C77-A76B-276290777883}" dt="2020-10-06T22:20:16.550" v="19" actId="20577"/>
        <pc:sldMkLst>
          <pc:docMk/>
          <pc:sldMk cId="3170491930" sldId="263"/>
        </pc:sldMkLst>
      </pc:sldChg>
      <pc:sldChg chg="modNotesTx">
        <pc:chgData name="Arkadiusz Rybka" userId="46f08d6377a45ffa" providerId="LiveId" clId="{B9C077BB-B0E5-4C77-A76B-276290777883}" dt="2020-10-06T22:21:45.420" v="42" actId="20577"/>
        <pc:sldMkLst>
          <pc:docMk/>
          <pc:sldMk cId="3819850520" sldId="264"/>
        </pc:sldMkLst>
      </pc:sldChg>
      <pc:sldChg chg="modSp mod modNotesTx">
        <pc:chgData name="Arkadiusz Rybka" userId="46f08d6377a45ffa" providerId="LiveId" clId="{B9C077BB-B0E5-4C77-A76B-276290777883}" dt="2020-10-20T12:00:57.860" v="248" actId="1076"/>
        <pc:sldMkLst>
          <pc:docMk/>
          <pc:sldMk cId="435001454" sldId="265"/>
        </pc:sldMkLst>
        <pc:spChg chg="mod">
          <ac:chgData name="Arkadiusz Rybka" userId="46f08d6377a45ffa" providerId="LiveId" clId="{B9C077BB-B0E5-4C77-A76B-276290777883}" dt="2020-10-20T12:00:57.860" v="248" actId="1076"/>
          <ac:spMkLst>
            <pc:docMk/>
            <pc:sldMk cId="435001454" sldId="265"/>
            <ac:spMk id="3" creationId="{78FADCDB-9B67-4B5D-9FBA-362132DADC88}"/>
          </ac:spMkLst>
        </pc:spChg>
      </pc:sldChg>
      <pc:sldChg chg="modNotesTx">
        <pc:chgData name="Arkadiusz Rybka" userId="46f08d6377a45ffa" providerId="LiveId" clId="{B9C077BB-B0E5-4C77-A76B-276290777883}" dt="2020-10-06T22:23:59.010" v="112" actId="20577"/>
        <pc:sldMkLst>
          <pc:docMk/>
          <pc:sldMk cId="2886518076" sldId="266"/>
        </pc:sldMkLst>
      </pc:sldChg>
      <pc:sldChg chg="modNotesTx">
        <pc:chgData name="Arkadiusz Rybka" userId="46f08d6377a45ffa" providerId="LiveId" clId="{B9C077BB-B0E5-4C77-A76B-276290777883}" dt="2020-10-06T22:24:45.860" v="143" actId="20577"/>
        <pc:sldMkLst>
          <pc:docMk/>
          <pc:sldMk cId="636158254" sldId="267"/>
        </pc:sldMkLst>
      </pc:sldChg>
      <pc:sldChg chg="modNotesTx">
        <pc:chgData name="Arkadiusz Rybka" userId="46f08d6377a45ffa" providerId="LiveId" clId="{B9C077BB-B0E5-4C77-A76B-276290777883}" dt="2020-10-06T22:25:23.329" v="179" actId="20577"/>
        <pc:sldMkLst>
          <pc:docMk/>
          <pc:sldMk cId="842153817" sldId="268"/>
        </pc:sldMkLst>
      </pc:sldChg>
      <pc:sldChg chg="modNotesTx">
        <pc:chgData name="Arkadiusz Rybka" userId="46f08d6377a45ffa" providerId="LiveId" clId="{B9C077BB-B0E5-4C77-A76B-276290777883}" dt="2020-10-06T22:26:15.396" v="216" actId="20577"/>
        <pc:sldMkLst>
          <pc:docMk/>
          <pc:sldMk cId="2115864318" sldId="269"/>
        </pc:sldMkLst>
      </pc:sldChg>
      <pc:sldChg chg="modNotesTx">
        <pc:chgData name="Arkadiusz Rybka" userId="46f08d6377a45ffa" providerId="LiveId" clId="{B9C077BB-B0E5-4C77-A76B-276290777883}" dt="2020-10-06T22:26:58.472" v="247" actId="20577"/>
        <pc:sldMkLst>
          <pc:docMk/>
          <pc:sldMk cId="874488754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BB1435-26FF-43B0-B934-232BA76F76E9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F1F3F2-AD81-443F-9233-3AB1B89AE9CC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6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Wynik = 1</a:t>
            </a:r>
          </a:p>
          <a:p>
            <a:r>
              <a:rPr lang="pl-PL" dirty="0"/>
              <a:t>X = 1</a:t>
            </a:r>
          </a:p>
          <a:p>
            <a:r>
              <a:rPr lang="pl-PL" dirty="0"/>
              <a:t>Y = 4</a:t>
            </a:r>
          </a:p>
          <a:p>
            <a:r>
              <a:rPr lang="pl-PL" dirty="0"/>
              <a:t>Z = 4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698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Wynik = 1</a:t>
            </a:r>
          </a:p>
          <a:p>
            <a:r>
              <a:rPr lang="pl-PL" dirty="0"/>
              <a:t>X = 1</a:t>
            </a:r>
          </a:p>
          <a:p>
            <a:r>
              <a:rPr lang="pl-PL" dirty="0"/>
              <a:t>Y = 4</a:t>
            </a:r>
          </a:p>
          <a:p>
            <a:r>
              <a:rPr lang="pl-PL"/>
              <a:t>Z = 5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664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Wynik = 1</a:t>
            </a:r>
          </a:p>
          <a:p>
            <a:r>
              <a:rPr lang="pl-PL" dirty="0"/>
              <a:t>X = 1</a:t>
            </a:r>
          </a:p>
          <a:p>
            <a:r>
              <a:rPr lang="pl-PL" dirty="0"/>
              <a:t>Y = 4</a:t>
            </a:r>
          </a:p>
          <a:p>
            <a:r>
              <a:rPr lang="pl-PL"/>
              <a:t>Z = 5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42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X = 12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585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X = 3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848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Y = 7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296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X = </a:t>
            </a:r>
            <a:r>
              <a:rPr lang="pl-PL" dirty="0" err="1"/>
              <a:t>true</a:t>
            </a:r>
            <a:endParaRPr lang="pl-PL" dirty="0"/>
          </a:p>
          <a:p>
            <a:r>
              <a:rPr lang="pl-PL" dirty="0"/>
              <a:t>Y = 1</a:t>
            </a:r>
          </a:p>
          <a:p>
            <a:r>
              <a:rPr lang="pl-PL" dirty="0"/>
              <a:t>Z = 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915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Wynik = </a:t>
            </a:r>
            <a:r>
              <a:rPr lang="pl-PL" dirty="0" err="1"/>
              <a:t>false</a:t>
            </a:r>
            <a:endParaRPr lang="pl-PL" dirty="0"/>
          </a:p>
          <a:p>
            <a:r>
              <a:rPr lang="pl-PL" dirty="0"/>
              <a:t>X = 2</a:t>
            </a:r>
          </a:p>
          <a:p>
            <a:r>
              <a:rPr lang="pl-PL" dirty="0"/>
              <a:t>Y = 4</a:t>
            </a:r>
          </a:p>
          <a:p>
            <a:r>
              <a:rPr lang="pl-PL" dirty="0"/>
              <a:t>Z = 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650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Wynik = 0</a:t>
            </a:r>
          </a:p>
          <a:p>
            <a:r>
              <a:rPr lang="pl-PL" dirty="0"/>
              <a:t>X = 2</a:t>
            </a:r>
          </a:p>
          <a:p>
            <a:r>
              <a:rPr lang="pl-PL" dirty="0"/>
              <a:t>Y = 5</a:t>
            </a:r>
          </a:p>
          <a:p>
            <a:r>
              <a:rPr lang="pl-PL" dirty="0"/>
              <a:t>Z = 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259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Wynik = 0</a:t>
            </a:r>
          </a:p>
          <a:p>
            <a:r>
              <a:rPr lang="pl-PL" dirty="0"/>
              <a:t>X = 2</a:t>
            </a:r>
          </a:p>
          <a:p>
            <a:r>
              <a:rPr lang="pl-PL" dirty="0"/>
              <a:t>Y = 5</a:t>
            </a:r>
          </a:p>
          <a:p>
            <a:r>
              <a:rPr lang="pl-PL" dirty="0"/>
              <a:t>Z = 1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354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Wynik = </a:t>
            </a:r>
            <a:r>
              <a:rPr lang="pl-PL" dirty="0" err="1"/>
              <a:t>true</a:t>
            </a:r>
            <a:endParaRPr lang="pl-PL" dirty="0"/>
          </a:p>
          <a:p>
            <a:r>
              <a:rPr lang="pl-PL" dirty="0"/>
              <a:t>X = 1</a:t>
            </a:r>
          </a:p>
          <a:p>
            <a:r>
              <a:rPr lang="pl-PL" dirty="0"/>
              <a:t>Y = 3</a:t>
            </a:r>
          </a:p>
          <a:p>
            <a:r>
              <a:rPr lang="pl-PL" dirty="0"/>
              <a:t>Z = 4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743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B140-457D-4C51-9247-D1B30CB8EADC}" type="datetimeFigureOut">
              <a:rPr lang="pl-PL" smtClean="0"/>
              <a:t>11.10.2022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D402-E712-4B1E-B0F7-C5FDFAE424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46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2790F-42FB-447C-A0FA-BB4DA495FC29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5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AA0249-7135-4306-9E8E-3963C8AF18A8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632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160" name="linia" descr="Grafika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</p:grp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E05A6-FB92-4B93-96E0-66FC69E3DA5C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5" name="Zawartość — symbol zastępczy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2C426-BE82-4BBF-A7E8-5EBB385F9A51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92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2CC1AC-2EA9-46A4-979E-0CC91157F751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28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DCC613-FE3B-4C22-AEEB-28E778C08C0C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346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E05A6-FB92-4B93-96E0-66FC69E3DA5C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509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3B8107-1558-4355-BD00-7072B82C4D92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99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692038-42AB-44DB-B19F-A44D13DD4984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93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C79318D-F4E1-46E7-BAD4-732E7BA81888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39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1534BA3-2385-43C0-A14A-2331EC9BE71A}" type="datetime1">
              <a:rPr lang="pl-PL" smtClean="0"/>
              <a:t>11.10.2022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199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0BB7BC-BBB2-49EB-8F49-2F902B9F46A4}" type="datetime1">
              <a:rPr lang="pl-PL" noProof="0" smtClean="0"/>
              <a:t>11.10.2022</a:t>
            </a:fld>
            <a:endParaRPr lang="pl-P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6343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Zadania z JavaScript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Projektowanie aplikacji internetowych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Po wykonaniu poniższych linii programu, zmienne przyjmą wartości:</a:t>
            </a:r>
            <a:br>
              <a:rPr lang="pl-PL" dirty="0"/>
            </a:br>
            <a:r>
              <a:rPr lang="pl-PL" dirty="0">
                <a:latin typeface="+mj-lt"/>
              </a:rPr>
              <a:t>		</a:t>
            </a: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x;</a:t>
            </a:r>
            <a:br>
              <a:rPr lang="pl-PL" dirty="0">
                <a:latin typeface="+mj-lt"/>
              </a:rPr>
            </a:br>
            <a:r>
              <a:rPr lang="pl-PL" dirty="0">
                <a:latin typeface="+mj-lt"/>
              </a:rPr>
              <a:t>		</a:t>
            </a: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y = 1, z = 1;</a:t>
            </a:r>
            <a:br>
              <a:rPr lang="pl-PL" dirty="0">
                <a:latin typeface="+mj-lt"/>
              </a:rPr>
            </a:br>
            <a:r>
              <a:rPr lang="pl-PL" dirty="0">
                <a:latin typeface="+mj-lt"/>
              </a:rPr>
              <a:t>		x = (y == 1 &amp;&amp; z++ == 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a) x=</a:t>
            </a:r>
            <a:r>
              <a:rPr lang="pl-PL" dirty="0" err="1"/>
              <a:t>true</a:t>
            </a:r>
            <a:r>
              <a:rPr lang="pl-PL" dirty="0"/>
              <a:t>, y=1, z=2</a:t>
            </a:r>
            <a:br>
              <a:rPr lang="pl-PL" dirty="0"/>
            </a:br>
            <a:r>
              <a:rPr lang="pl-PL" dirty="0"/>
              <a:t>b) x=1, y=1, z=2</a:t>
            </a:r>
            <a:br>
              <a:rPr lang="pl-PL" dirty="0"/>
            </a:br>
            <a:r>
              <a:rPr lang="pl-PL" dirty="0"/>
              <a:t>c) x=</a:t>
            </a:r>
            <a:r>
              <a:rPr lang="pl-PL" dirty="0" err="1"/>
              <a:t>true</a:t>
            </a:r>
            <a:r>
              <a:rPr lang="pl-PL" dirty="0"/>
              <a:t>, y=1, z=1</a:t>
            </a:r>
            <a:br>
              <a:rPr lang="pl-PL" dirty="0"/>
            </a:br>
            <a:r>
              <a:rPr lang="pl-PL" dirty="0"/>
              <a:t>d) x=2, y=1, z=2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98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988840"/>
            <a:ext cx="1051286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Jaką wartość przyjmą zmienne użyte w programie po wykonaniu poniższych instrukcji?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x = 1, y = 4, z = 2;</a:t>
            </a:r>
            <a:br>
              <a:rPr lang="pl-PL" dirty="0">
                <a:latin typeface="+mj-lt"/>
              </a:rPr>
            </a:b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wynik = (x++ &gt; 1 &amp;&amp; y++ == 4 &amp;&amp; z-- &gt; 0);</a:t>
            </a:r>
          </a:p>
        </p:txBody>
      </p:sp>
    </p:spTree>
    <p:extLst>
      <p:ext uri="{BB962C8B-B14F-4D97-AF65-F5344CB8AC3E}">
        <p14:creationId xmlns:p14="http://schemas.microsoft.com/office/powerpoint/2010/main" val="4350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Jaką wartość przyjmą zmienne użyte w programie po wykonaniu poniższych instrukcji?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x = 1, y = 4, z = 2;</a:t>
            </a:r>
            <a:br>
              <a:rPr lang="pl-PL" dirty="0">
                <a:latin typeface="+mj-lt"/>
              </a:rPr>
            </a:b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wynik = (x++ &gt; 1 &amp; y++ == 4 &amp;&amp; z-- &gt; 0);</a:t>
            </a:r>
          </a:p>
        </p:txBody>
      </p:sp>
    </p:spTree>
    <p:extLst>
      <p:ext uri="{BB962C8B-B14F-4D97-AF65-F5344CB8AC3E}">
        <p14:creationId xmlns:p14="http://schemas.microsoft.com/office/powerpoint/2010/main" val="28865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Jaką wartość przyjmą zmienne użyte w programie po wykonaniu poniższych instrukcji?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x = 1, y = 4, z = 2;</a:t>
            </a:r>
            <a:br>
              <a:rPr lang="pl-PL" dirty="0">
                <a:latin typeface="+mj-lt"/>
              </a:rPr>
            </a:b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wynik = (x++ &gt; 1 &amp; y++ == 4 &amp; z-- &gt; 0);</a:t>
            </a:r>
          </a:p>
        </p:txBody>
      </p:sp>
    </p:spTree>
    <p:extLst>
      <p:ext uri="{BB962C8B-B14F-4D97-AF65-F5344CB8AC3E}">
        <p14:creationId xmlns:p14="http://schemas.microsoft.com/office/powerpoint/2010/main" val="6361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Jaką wartość przyjmą zmienne użyte w programie po wykonaniu poniższych instrukcji?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x = 1, y = 3, z = 4;</a:t>
            </a:r>
            <a:br>
              <a:rPr lang="pl-PL" dirty="0">
                <a:latin typeface="+mj-lt"/>
              </a:rPr>
            </a:b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wynik = (x == 1 || y++ &gt; 2 || ++z &gt; 0);</a:t>
            </a:r>
          </a:p>
        </p:txBody>
      </p:sp>
    </p:spTree>
    <p:extLst>
      <p:ext uri="{BB962C8B-B14F-4D97-AF65-F5344CB8AC3E}">
        <p14:creationId xmlns:p14="http://schemas.microsoft.com/office/powerpoint/2010/main" val="8421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Jaką wartość przyjmą zmienne użyte w programie po wykonaniu poniższych instrukcji?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x = 1, y = 3, z = 4;</a:t>
            </a:r>
            <a:br>
              <a:rPr lang="pl-PL" dirty="0">
                <a:latin typeface="+mj-lt"/>
              </a:rPr>
            </a:b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wynik = (x == 1 | y++ &gt; 2 || ++z &gt; 0);</a:t>
            </a:r>
          </a:p>
        </p:txBody>
      </p:sp>
    </p:spTree>
    <p:extLst>
      <p:ext uri="{BB962C8B-B14F-4D97-AF65-F5344CB8AC3E}">
        <p14:creationId xmlns:p14="http://schemas.microsoft.com/office/powerpoint/2010/main" val="21158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Jaką wartość przyjmą zmienne użyte w programie po wykonaniu poniższych instrukcji?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x = 1, y = 3, z = 4;</a:t>
            </a:r>
            <a:br>
              <a:rPr lang="pl-PL" dirty="0">
                <a:latin typeface="+mj-lt"/>
              </a:rPr>
            </a:br>
            <a:r>
              <a:rPr lang="pl-PL" dirty="0" err="1">
                <a:latin typeface="+mj-lt"/>
              </a:rPr>
              <a:t>let</a:t>
            </a:r>
            <a:r>
              <a:rPr lang="pl-PL" dirty="0">
                <a:latin typeface="+mj-lt"/>
              </a:rPr>
              <a:t> wynik = (x == 1 | y++ &gt; 2 | ++z &gt; 0);</a:t>
            </a:r>
          </a:p>
        </p:txBody>
      </p:sp>
    </p:spTree>
    <p:extLst>
      <p:ext uri="{BB962C8B-B14F-4D97-AF65-F5344CB8AC3E}">
        <p14:creationId xmlns:p14="http://schemas.microsoft.com/office/powerpoint/2010/main" val="8744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Wyświetl trzy kolejne potęgi liczby 2 za pomocą operatora przesunięcia bitowego.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Wyświetl sumę i iloczyn trzech kolejnych potęg liczby 2 - zacznij od 2. Do wykonania zadania wykorzystaj operator przesunięcia bitowego oraz przypisania z dodawaniem i mnożeniem.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3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800" dirty="0"/>
              <a:t>Utwórz skrypt, który wypisze w przeglądarce następujące dane wprowadzone przez użytkownika: imię, nazwisko, wiek, zawód. Dokonaj dodatkowego formatowania:</a:t>
            </a:r>
          </a:p>
          <a:p>
            <a:pPr>
              <a:lnSpc>
                <a:spcPct val="150000"/>
              </a:lnSpc>
            </a:pPr>
            <a:r>
              <a:rPr lang="pl-PL" sz="2800" dirty="0"/>
              <a:t>imię, nazwisko -&gt; nagłówek h1</a:t>
            </a:r>
          </a:p>
          <a:p>
            <a:pPr>
              <a:lnSpc>
                <a:spcPct val="150000"/>
              </a:lnSpc>
            </a:pPr>
            <a:r>
              <a:rPr lang="pl-PL" sz="2800" dirty="0"/>
              <a:t>wiek -&gt; nagłówek h3, czcionka pochylona (znacznik &lt;i&gt;)</a:t>
            </a:r>
          </a:p>
          <a:p>
            <a:pPr>
              <a:lnSpc>
                <a:spcPct val="150000"/>
              </a:lnSpc>
            </a:pPr>
            <a:r>
              <a:rPr lang="pl-PL" sz="2800" dirty="0"/>
              <a:t>zawód -&gt; nagłówek h4, czcionka podkreślona (znacznik &lt;u&gt;)</a:t>
            </a:r>
          </a:p>
        </p:txBody>
      </p:sp>
    </p:spTree>
    <p:extLst>
      <p:ext uri="{BB962C8B-B14F-4D97-AF65-F5344CB8AC3E}">
        <p14:creationId xmlns:p14="http://schemas.microsoft.com/office/powerpoint/2010/main" val="39535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8FADCDB-9B67-4B5D-9FBA-362132DAD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pl-PL" sz="2800" dirty="0"/>
                  <a:t>Napisz program przeliczający temperaturę w stopniach Celsjusza na temperaturę w stopniach Fahrenheita. Program ma prosić użytkownika o podanie temperatury w stopniach Celsjusza.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l-PL" sz="3600" b="0" i="1" smtClean="0">
                          <a:latin typeface="Cambria Math" panose="02040503050406030204" pitchFamily="18" charset="0"/>
                        </a:rPr>
                        <m:t>=32+ </m:t>
                      </m:r>
                      <m:f>
                        <m:fPr>
                          <m:ctrlPr>
                            <a:rPr lang="pl-PL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l-PL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l-PL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8FADCDB-9B67-4B5D-9FBA-362132DAD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 r="-9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0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8FADCDB-9B67-4B5D-9FBA-362132DAD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pl-PL" sz="2800" dirty="0"/>
                  <a:t>Napisz program, który oblicza wskaźnik masy ciała BMI. Program ma prosić użytkownika o podanie wagi w kilogramach oraz wzrostu w metrach.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3600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pl-PL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b="0" i="1" smtClean="0">
                              <a:latin typeface="Cambria Math" panose="02040503050406030204" pitchFamily="18" charset="0"/>
                            </a:rPr>
                            <m:t>𝑚𝑎𝑠𝑎</m:t>
                          </m:r>
                        </m:num>
                        <m:den>
                          <m:sSup>
                            <m:sSupPr>
                              <m:ctrlPr>
                                <a:rPr lang="pl-PL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3600" b="0" i="1" smtClean="0">
                                  <a:latin typeface="Cambria Math" panose="02040503050406030204" pitchFamily="18" charset="0"/>
                                </a:rPr>
                                <m:t>𝑤𝑧𝑟𝑜𝑠𝑡</m:t>
                              </m:r>
                            </m:e>
                            <m:sup>
                              <m:r>
                                <a:rPr lang="pl-PL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8FADCDB-9B67-4B5D-9FBA-362132DAD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8FADCDB-9B67-4B5D-9FBA-362132DAD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pl-PL" sz="2800" dirty="0"/>
                  <a:t>Napisz program, który oblicza deltę dla równania kwadratowego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sz="2800" dirty="0"/>
                  <a:t>. Program ma prosić użytkownika o podanie współczynników równania a, b oraz c.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l-PL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l-PL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l-PL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pl-PL" sz="36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8FADCDB-9B67-4B5D-9FBA-362132DAD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800" dirty="0"/>
              <a:t>Po wykonaniu poniższych linii programu: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>
                <a:latin typeface="+mj-lt"/>
              </a:rPr>
              <a:t>		</a:t>
            </a:r>
            <a:r>
              <a:rPr lang="pl-PL" sz="2800" dirty="0" err="1">
                <a:latin typeface="+mj-lt"/>
              </a:rPr>
              <a:t>let</a:t>
            </a:r>
            <a:r>
              <a:rPr lang="pl-PL" sz="2800" dirty="0">
                <a:latin typeface="+mj-lt"/>
              </a:rPr>
              <a:t> x = 100;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console.log(++x * 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/>
              <a:t>a) wyświetli się liczba 202</a:t>
            </a:r>
            <a:br>
              <a:rPr lang="pl-PL" sz="2800" dirty="0"/>
            </a:br>
            <a:r>
              <a:rPr lang="pl-PL" sz="2800" dirty="0"/>
              <a:t>b) wyświetli się liczba 200</a:t>
            </a:r>
            <a:br>
              <a:rPr lang="pl-PL" sz="2800" dirty="0"/>
            </a:br>
            <a:r>
              <a:rPr lang="pl-PL" sz="2800" dirty="0"/>
              <a:t>c) będzie błąd  </a:t>
            </a:r>
            <a:br>
              <a:rPr lang="pl-PL" sz="2800" dirty="0"/>
            </a:br>
            <a:r>
              <a:rPr lang="pl-PL" sz="2800" dirty="0"/>
              <a:t>d) wyświetli się liczba 201</a:t>
            </a:r>
          </a:p>
        </p:txBody>
      </p:sp>
    </p:spTree>
    <p:extLst>
      <p:ext uri="{BB962C8B-B14F-4D97-AF65-F5344CB8AC3E}">
        <p14:creationId xmlns:p14="http://schemas.microsoft.com/office/powerpoint/2010/main" val="375037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800" dirty="0"/>
              <a:t>Po wykonaniu poniższych linii programu: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>
                <a:latin typeface="+mj-lt"/>
              </a:rPr>
              <a:t>		</a:t>
            </a:r>
            <a:r>
              <a:rPr lang="pl-PL" sz="2800" dirty="0" err="1">
                <a:latin typeface="+mj-lt"/>
              </a:rPr>
              <a:t>let</a:t>
            </a:r>
            <a:r>
              <a:rPr lang="pl-PL" sz="2800" dirty="0">
                <a:latin typeface="+mj-lt"/>
              </a:rPr>
              <a:t> x = 2, y = 3;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x *= y * 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/>
              <a:t>a) zmienna x=6 </a:t>
            </a:r>
            <a:br>
              <a:rPr lang="pl-PL" sz="2800" dirty="0"/>
            </a:br>
            <a:r>
              <a:rPr lang="pl-PL" sz="2800" dirty="0"/>
              <a:t>b) zmienna x=18</a:t>
            </a:r>
            <a:br>
              <a:rPr lang="pl-PL" sz="2800" dirty="0"/>
            </a:br>
            <a:r>
              <a:rPr lang="pl-PL" sz="2800" dirty="0"/>
              <a:t>c) zmienna x=24</a:t>
            </a:r>
            <a:br>
              <a:rPr lang="pl-PL" sz="2800" dirty="0"/>
            </a:br>
            <a:r>
              <a:rPr lang="pl-PL" sz="2800" dirty="0"/>
              <a:t>d) zmienna x=12</a:t>
            </a:r>
          </a:p>
        </p:txBody>
      </p:sp>
    </p:spTree>
    <p:extLst>
      <p:ext uri="{BB962C8B-B14F-4D97-AF65-F5344CB8AC3E}">
        <p14:creationId xmlns:p14="http://schemas.microsoft.com/office/powerpoint/2010/main" val="383210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800" dirty="0"/>
              <a:t>Jaką wartość będzie miała zmienna x po wykonaniu poniższych instrukcji?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>
                <a:latin typeface="+mj-lt"/>
              </a:rPr>
              <a:t>		</a:t>
            </a:r>
            <a:r>
              <a:rPr lang="pl-PL" sz="2800" dirty="0" err="1">
                <a:latin typeface="+mj-lt"/>
              </a:rPr>
              <a:t>let</a:t>
            </a:r>
            <a:r>
              <a:rPr lang="es-ES" sz="2800" dirty="0">
                <a:latin typeface="+mj-lt"/>
              </a:rPr>
              <a:t> x, y = 4;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</a:t>
            </a:r>
            <a:r>
              <a:rPr lang="es-ES" sz="2800" dirty="0">
                <a:latin typeface="+mj-lt"/>
              </a:rPr>
              <a:t>x = (y -= 2);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</a:t>
            </a:r>
            <a:r>
              <a:rPr lang="es-ES" sz="2800" dirty="0">
                <a:latin typeface="+mj-lt"/>
              </a:rPr>
              <a:t>x = y++;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</a:t>
            </a:r>
            <a:r>
              <a:rPr lang="es-ES" sz="2800" dirty="0">
                <a:latin typeface="+mj-lt"/>
              </a:rPr>
              <a:t>x = y--;</a:t>
            </a:r>
            <a:endParaRPr lang="pl-P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577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711E-9DBA-4B19-8E0A-F16E565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ADCDB-9B67-4B5D-9FBA-362132DA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800" dirty="0"/>
              <a:t>Co wyświetli się na ekranie po wykonaniu poniższych instrukcji.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>
                <a:latin typeface="+mj-lt"/>
              </a:rPr>
              <a:t>		</a:t>
            </a:r>
            <a:r>
              <a:rPr lang="pl-PL" sz="2800" dirty="0" err="1">
                <a:latin typeface="+mj-lt"/>
              </a:rPr>
              <a:t>let</a:t>
            </a:r>
            <a:r>
              <a:rPr lang="es-ES" sz="2800" dirty="0">
                <a:latin typeface="+mj-lt"/>
              </a:rPr>
              <a:t> x, y = 5;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</a:t>
            </a:r>
            <a:r>
              <a:rPr lang="es-ES" sz="2800" dirty="0">
                <a:latin typeface="+mj-lt"/>
              </a:rPr>
              <a:t>x = ++y * 2;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</a:t>
            </a:r>
            <a:r>
              <a:rPr lang="es-ES" sz="2800" dirty="0">
                <a:latin typeface="+mj-lt"/>
              </a:rPr>
              <a:t>x = y++;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</a:t>
            </a:r>
            <a:r>
              <a:rPr lang="es-ES" sz="2800" dirty="0">
                <a:latin typeface="+mj-lt"/>
              </a:rPr>
              <a:t>x = y--;</a:t>
            </a:r>
            <a:br>
              <a:rPr lang="pl-PL" sz="2800" dirty="0">
                <a:latin typeface="+mj-lt"/>
              </a:rPr>
            </a:br>
            <a:r>
              <a:rPr lang="pl-PL" sz="2800" dirty="0">
                <a:latin typeface="+mj-lt"/>
              </a:rPr>
              <a:t>		c</a:t>
            </a:r>
            <a:r>
              <a:rPr lang="es-ES" sz="2800" dirty="0">
                <a:latin typeface="+mj-lt"/>
              </a:rPr>
              <a:t>onsole.</a:t>
            </a:r>
            <a:r>
              <a:rPr lang="pl-PL" sz="2800" dirty="0">
                <a:latin typeface="+mj-lt"/>
              </a:rPr>
              <a:t>log</a:t>
            </a:r>
            <a:r>
              <a:rPr lang="es-ES" sz="2800" dirty="0">
                <a:latin typeface="+mj-lt"/>
              </a:rPr>
              <a:t>(++y);</a:t>
            </a:r>
            <a:endParaRPr lang="pl-P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04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905</Words>
  <Application>Microsoft Office PowerPoint</Application>
  <PresentationFormat>Niestandardowy</PresentationFormat>
  <Paragraphs>100</Paragraphs>
  <Slides>17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Corbel</vt:lpstr>
      <vt:lpstr>Office Theme</vt:lpstr>
      <vt:lpstr>Zadania z JavaScript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</vt:lpstr>
      <vt:lpstr>Zadanie 9</vt:lpstr>
      <vt:lpstr>Zadanie 10</vt:lpstr>
      <vt:lpstr>Zadanie 11</vt:lpstr>
      <vt:lpstr>Zadanie 12</vt:lpstr>
      <vt:lpstr>Zadanie 13</vt:lpstr>
      <vt:lpstr>Zadanie 14</vt:lpstr>
      <vt:lpstr>Zadanie 15</vt:lpstr>
      <vt:lpstr>Zadanie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Zadania z JavaScript</dc:title>
  <dc:creator>Arkadiusz Rybka</dc:creator>
  <cp:lastModifiedBy>Arkadiusz Rybka</cp:lastModifiedBy>
  <cp:revision>7</cp:revision>
  <cp:lastPrinted>2020-11-03T14:38:06Z</cp:lastPrinted>
  <dcterms:created xsi:type="dcterms:W3CDTF">2020-10-06T21:12:25Z</dcterms:created>
  <dcterms:modified xsi:type="dcterms:W3CDTF">2022-10-11T16:30:21Z</dcterms:modified>
</cp:coreProperties>
</file>