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4" r:id="rId5"/>
    <p:sldId id="276" r:id="rId6"/>
    <p:sldId id="278" r:id="rId7"/>
    <p:sldId id="279" r:id="rId8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50" d="100"/>
          <a:sy n="50" d="100"/>
        </p:scale>
        <p:origin x="456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17/05/2021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417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17/05/2021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4170" y="1370856"/>
            <a:ext cx="4320480" cy="762000"/>
          </a:xfrm>
        </p:spPr>
        <p:txBody>
          <a:bodyPr rtlCol="0"/>
          <a:lstStyle/>
          <a:p>
            <a:pPr algn="ctr" rtl="0"/>
            <a:r>
              <a:rPr lang="es-ES" dirty="0" smtClean="0"/>
              <a:t>Departamento de Pensiones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3" y="2132856"/>
            <a:ext cx="7313295" cy="8128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400" dirty="0" smtClean="0"/>
              <a:t>Sistema Integral de Correspondencia SIC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9365" y="2072793"/>
            <a:ext cx="3923639" cy="39124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44" y="373162"/>
            <a:ext cx="3743325" cy="1219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761003" y="3356992"/>
            <a:ext cx="4752526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746839" y="4704785"/>
            <a:ext cx="4752526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2443912" y="4365104"/>
            <a:ext cx="6743805" cy="10847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12188825" cy="15567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3214092" y="404664"/>
            <a:ext cx="6087783" cy="992336"/>
          </a:xfrm>
        </p:spPr>
        <p:txBody>
          <a:bodyPr rtlCol="0"/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CORRESPONDENCIA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5731" y="2953792"/>
            <a:ext cx="3802670" cy="38026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750" y="7893496"/>
            <a:ext cx="2143125" cy="21431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443912" y="2693825"/>
            <a:ext cx="6857963" cy="1002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88825" cy="1397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9796" y="72310"/>
            <a:ext cx="6087783" cy="992336"/>
          </a:xfrm>
        </p:spPr>
        <p:txBody>
          <a:bodyPr rtlCol="0"/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CORRESPONDENCIA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397000"/>
            <a:ext cx="2205980" cy="546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6308" y="1136956"/>
            <a:ext cx="5458479" cy="305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posición de texto 3"/>
          <p:cNvSpPr txBox="1">
            <a:spLocks/>
          </p:cNvSpPr>
          <p:nvPr/>
        </p:nvSpPr>
        <p:spPr>
          <a:xfrm>
            <a:off x="3214092" y="1556792"/>
            <a:ext cx="7313295" cy="812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dirty="0" smtClean="0"/>
              <a:t>Interna</a:t>
            </a:r>
            <a:endParaRPr lang="es-ES" sz="4000" b="1" dirty="0"/>
          </a:p>
        </p:txBody>
      </p:sp>
      <p:sp>
        <p:nvSpPr>
          <p:cNvPr id="2" name="Rectángulo 1"/>
          <p:cNvSpPr/>
          <p:nvPr/>
        </p:nvSpPr>
        <p:spPr>
          <a:xfrm>
            <a:off x="405780" y="3867232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405780" y="5862280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405780" y="4548359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405780" y="5229486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4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88825" cy="1397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158498"/>
            <a:ext cx="6087783" cy="992336"/>
          </a:xfrm>
        </p:spPr>
        <p:txBody>
          <a:bodyPr rtlCol="0"/>
          <a:lstStyle/>
          <a:p>
            <a:pPr algn="r" rtl="0"/>
            <a:r>
              <a:rPr lang="es-ES" b="1" dirty="0" smtClean="0">
                <a:solidFill>
                  <a:schemeClr val="bg1"/>
                </a:solidFill>
              </a:rPr>
              <a:t>CORRESPONDENCIA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397000"/>
            <a:ext cx="2205980" cy="546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4" b="89617" l="9818" r="89818">
                        <a14:foregroundMark x1="38182" y1="16940" x2="38182" y2="169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748" y="1251493"/>
            <a:ext cx="3743176" cy="2490913"/>
          </a:xfrm>
          <a:prstGeom prst="rect">
            <a:avLst/>
          </a:prstGeom>
        </p:spPr>
      </p:pic>
      <p:sp>
        <p:nvSpPr>
          <p:cNvPr id="12" name="Marcador de posición de texto 3"/>
          <p:cNvSpPr txBox="1">
            <a:spLocks/>
          </p:cNvSpPr>
          <p:nvPr/>
        </p:nvSpPr>
        <p:spPr>
          <a:xfrm>
            <a:off x="3214092" y="1556792"/>
            <a:ext cx="7313295" cy="812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dirty="0" smtClean="0">
                <a:solidFill>
                  <a:schemeClr val="accent2">
                    <a:lumMod val="75000"/>
                  </a:schemeClr>
                </a:solidFill>
              </a:rPr>
              <a:t>EXTERNA</a:t>
            </a:r>
            <a:endParaRPr lang="es-E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05780" y="3867232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405780" y="5862280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405780" y="4548359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405780" y="5229486"/>
            <a:ext cx="1485900" cy="43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4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0</TotalTime>
  <Words>14</Words>
  <Application>Microsoft Office PowerPoint</Application>
  <PresentationFormat>Personalizado</PresentationFormat>
  <Paragraphs>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Libros 16 × 9</vt:lpstr>
      <vt:lpstr>Departamento de Pensiones</vt:lpstr>
      <vt:lpstr>CORRESPONDENCIA</vt:lpstr>
      <vt:lpstr>CORRESPONDENCIA</vt:lpstr>
      <vt:lpstr>CORRESPONDENCIA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2021-05-13T21:04:42Z</dcterms:created>
  <dcterms:modified xsi:type="dcterms:W3CDTF">2021-05-17T05:08:53Z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