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6965-70B0-470A-813A-D0C1EECD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507FF-7DA9-4206-B35A-CB3734C3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1EAFE-FCE5-47D3-BE90-5E8CBF88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9A3C2-2531-4592-BEB9-60C29056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FD3B5-2B41-4D19-8C13-87E6E152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9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77B66-C399-448F-92F9-8168556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C4CA5D-968C-428D-B387-136A61D6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12F44-9BD1-4F42-900B-9D25CF29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31E52-2767-4015-A3EE-C3A3A0FA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1CEA7-308D-4AC4-824B-F1390C1A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FA1B0-8BF0-4625-BC0B-CB7AB9B3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C7BD98-3AD8-4BF6-A675-BC2983995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77408-658C-4633-84E1-CCDD56C8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0E80A-0FF2-4A70-8B9C-6ECAEA80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8774F-1BD4-48FC-833B-D1D48EE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77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2AF58-04CE-4B13-8439-1C782FA9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C4B87-F47D-42D2-8A7E-068B9C39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F6332-AD18-444C-98C9-10D6A315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32F2A-DB9A-4D31-BA15-D0095875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5E68F-7819-4788-A810-8B3B3482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4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05BDC-4F51-460F-B4A3-99737164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6D62B-DEBF-4CFA-959E-25857180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A04FF-8654-4D27-A325-22DBBE89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AEFAB-8F8A-4BCD-A6EC-BC4F6D7F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D3491-F594-401B-A682-CF0D2C99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DE7AB-D823-4A95-A71B-1671DBC7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E4D5C-969B-4CD6-99EB-E64AFEF61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89CD70-9CBD-433D-94A2-D24135FF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CA24C-036E-489D-9189-9F0F9D14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350E2-C9BF-489F-B706-17F3051E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E36F3-5136-4D8C-8CE3-8B3C8825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E2935-7AF0-490B-87B1-DC1BCEA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A6CF5-0095-48F3-A8A5-F00FF109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FEA5C-5B90-436B-A1C8-2F8F4C7C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375B24-0AD6-40F9-9D78-F4255116F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86C352-1B75-41AA-85F6-26FD2AF37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EF13FB-E536-428E-8796-EC861010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B14D3F-4D34-44DE-9A4D-C3DC7BE8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DDE7C9-FDD9-49E6-A291-C5F4CF93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1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B8515-74C8-4FB3-AC31-57E5968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1A7D18-99E0-44DA-A260-82A6A370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971CD-357E-4809-8ED6-98648850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3A66ED-69AB-4885-8376-E06E9F24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8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E81B05-2BF2-47F7-9BFD-72CA358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69133-75AC-4E20-AE06-E864C718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CC3C36-FA7F-4DD0-A381-54AA50B2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66BD7-BC66-4C21-BAB4-D3366F64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7EE1C-9F18-491B-92B0-941FF090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1778E0-C045-4F80-B0CA-6EF19F5C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31F105-3D2C-4619-8FBE-DDDEC1D8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E7B87A-9944-47F9-B323-7B5A7CAE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4DA7A-6F24-4F0F-B42B-DFB0D457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80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5266A-AD56-4208-B65D-6F877B5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7D3A0F-141B-4AF9-8D61-5ED2E0865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0748FE-5615-4527-BD56-E1801B20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632EAE-A30B-4D1E-B4DB-5E56360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78D30-85D8-45BA-9260-B965B82F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585FD-5E89-45AF-8449-F67DBDC6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96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55F8F4-2B4E-42EE-843C-A0A5865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4C38B-05AC-429B-92B1-544606A4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797F4-99D2-463F-8789-2607F47C2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57F8-3A63-4A52-94B6-1A050EE0D172}" type="datetimeFigureOut">
              <a:rPr lang="es-MX" smtClean="0"/>
              <a:t>03/05/2021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8C92B-83E7-46DD-94E3-28F9AEFD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08942-DE38-455A-9945-859EB4965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EC98-03ED-4721-A66A-3DC0B6DBA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3D0CFBB-9B3C-4001-9341-8B76882D0BFA}"/>
              </a:ext>
            </a:extLst>
          </p:cNvPr>
          <p:cNvSpPr/>
          <p:nvPr/>
        </p:nvSpPr>
        <p:spPr>
          <a:xfrm>
            <a:off x="4697895" y="65018"/>
            <a:ext cx="3326296" cy="7156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Correspondencia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E45D9C-5143-41E4-98DE-6B1F5B5B8B36}"/>
              </a:ext>
            </a:extLst>
          </p:cNvPr>
          <p:cNvSpPr/>
          <p:nvPr/>
        </p:nvSpPr>
        <p:spPr>
          <a:xfrm>
            <a:off x="278292" y="735496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AFC1CC3-3027-470C-8360-C504B81F1540}"/>
              </a:ext>
            </a:extLst>
          </p:cNvPr>
          <p:cNvSpPr/>
          <p:nvPr/>
        </p:nvSpPr>
        <p:spPr>
          <a:xfrm>
            <a:off x="8169966" y="1577010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Externa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4519849-0097-4E91-BE22-E00E4C35C1CC}"/>
              </a:ext>
            </a:extLst>
          </p:cNvPr>
          <p:cNvSpPr/>
          <p:nvPr/>
        </p:nvSpPr>
        <p:spPr>
          <a:xfrm>
            <a:off x="278290" y="1398102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Departamentos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54DB677-8C2D-4207-80C7-7FE72C851250}"/>
              </a:ext>
            </a:extLst>
          </p:cNvPr>
          <p:cNvSpPr/>
          <p:nvPr/>
        </p:nvSpPr>
        <p:spPr>
          <a:xfrm>
            <a:off x="278286" y="4388102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le turno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9FE3481-7D9C-4710-B022-417C11ED4E06}"/>
              </a:ext>
            </a:extLst>
          </p:cNvPr>
          <p:cNvSpPr/>
          <p:nvPr/>
        </p:nvSpPr>
        <p:spPr>
          <a:xfrm>
            <a:off x="278285" y="5012820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entrega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AA8E50B-94D0-4A7F-A19B-697CB7EC5E53}"/>
              </a:ext>
            </a:extLst>
          </p:cNvPr>
          <p:cNvSpPr/>
          <p:nvPr/>
        </p:nvSpPr>
        <p:spPr>
          <a:xfrm>
            <a:off x="278285" y="5637538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del oficio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87D9B-F321-4718-89EE-CC55FAD21214}"/>
              </a:ext>
            </a:extLst>
          </p:cNvPr>
          <p:cNvSpPr/>
          <p:nvPr/>
        </p:nvSpPr>
        <p:spPr>
          <a:xfrm>
            <a:off x="8169965" y="3365221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 personales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650A914-8715-4377-B319-D8300CDE10A3}"/>
              </a:ext>
            </a:extLst>
          </p:cNvPr>
          <p:cNvSpPr/>
          <p:nvPr/>
        </p:nvSpPr>
        <p:spPr>
          <a:xfrm>
            <a:off x="8169964" y="4057646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Receptor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B70C077-61BF-4F2E-83B2-0681B3103435}"/>
              </a:ext>
            </a:extLst>
          </p:cNvPr>
          <p:cNvSpPr/>
          <p:nvPr/>
        </p:nvSpPr>
        <p:spPr>
          <a:xfrm>
            <a:off x="8169963" y="4750072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entrega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FD00771-BF68-4AFA-8E14-7CA5396406B0}"/>
              </a:ext>
            </a:extLst>
          </p:cNvPr>
          <p:cNvCxnSpPr>
            <a:cxnSpLocks/>
          </p:cNvCxnSpPr>
          <p:nvPr/>
        </p:nvCxnSpPr>
        <p:spPr>
          <a:xfrm flipH="1">
            <a:off x="3200399" y="45139"/>
            <a:ext cx="1232453" cy="5458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B890CA3-9917-4F45-9D5F-135AFAF9D7BE}"/>
              </a:ext>
            </a:extLst>
          </p:cNvPr>
          <p:cNvCxnSpPr>
            <a:cxnSpLocks/>
          </p:cNvCxnSpPr>
          <p:nvPr/>
        </p:nvCxnSpPr>
        <p:spPr>
          <a:xfrm>
            <a:off x="8169963" y="865536"/>
            <a:ext cx="1232453" cy="5458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F4904B4-E310-4247-B822-45F90B37D809}"/>
              </a:ext>
            </a:extLst>
          </p:cNvPr>
          <p:cNvSpPr/>
          <p:nvPr/>
        </p:nvSpPr>
        <p:spPr>
          <a:xfrm>
            <a:off x="8169962" y="2227191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Dependencia 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2A8DC24-D7AF-4723-9A93-A0FA8DB9B783}"/>
              </a:ext>
            </a:extLst>
          </p:cNvPr>
          <p:cNvSpPr/>
          <p:nvPr/>
        </p:nvSpPr>
        <p:spPr>
          <a:xfrm>
            <a:off x="8169962" y="2777991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¿Quién firma? 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06BB8AD-A23B-4837-BE58-8A6C91463E31}"/>
              </a:ext>
            </a:extLst>
          </p:cNvPr>
          <p:cNvSpPr/>
          <p:nvPr/>
        </p:nvSpPr>
        <p:spPr>
          <a:xfrm>
            <a:off x="278290" y="2000242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¿Quién lo solicita?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DF16EC8-713D-418C-B794-003A030DEF49}"/>
              </a:ext>
            </a:extLst>
          </p:cNvPr>
          <p:cNvSpPr/>
          <p:nvPr/>
        </p:nvSpPr>
        <p:spPr>
          <a:xfrm>
            <a:off x="278289" y="2561799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Tema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0C3AE43-2AD6-4402-8819-F236F6A4B402}"/>
              </a:ext>
            </a:extLst>
          </p:cNvPr>
          <p:cNvSpPr/>
          <p:nvPr/>
        </p:nvSpPr>
        <p:spPr>
          <a:xfrm>
            <a:off x="278286" y="3179665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piden ?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9266062-AFB6-4738-9055-C82C5695C5F5}"/>
              </a:ext>
            </a:extLst>
          </p:cNvPr>
          <p:cNvSpPr/>
          <p:nvPr/>
        </p:nvSpPr>
        <p:spPr>
          <a:xfrm>
            <a:off x="278284" y="3741222"/>
            <a:ext cx="3114261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Folio o archivo</a:t>
            </a:r>
          </a:p>
        </p:txBody>
      </p:sp>
    </p:spTree>
    <p:extLst>
      <p:ext uri="{BB962C8B-B14F-4D97-AF65-F5344CB8AC3E}">
        <p14:creationId xmlns:p14="http://schemas.microsoft.com/office/powerpoint/2010/main" val="410243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74493B6-5CC0-499B-A574-9F326AE0934E}"/>
              </a:ext>
            </a:extLst>
          </p:cNvPr>
          <p:cNvSpPr/>
          <p:nvPr/>
        </p:nvSpPr>
        <p:spPr>
          <a:xfrm>
            <a:off x="689114" y="689113"/>
            <a:ext cx="1378226" cy="1192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CE4CCE2F-C786-450E-8E28-A22503083941}"/>
              </a:ext>
            </a:extLst>
          </p:cNvPr>
          <p:cNvCxnSpPr>
            <a:cxnSpLocks/>
          </p:cNvCxnSpPr>
          <p:nvPr/>
        </p:nvCxnSpPr>
        <p:spPr>
          <a:xfrm>
            <a:off x="2332383" y="1166191"/>
            <a:ext cx="2332381" cy="993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0BE86EF5-935E-4AE2-95A5-EE5ADC07420B}"/>
              </a:ext>
            </a:extLst>
          </p:cNvPr>
          <p:cNvSpPr/>
          <p:nvPr/>
        </p:nvSpPr>
        <p:spPr>
          <a:xfrm>
            <a:off x="4790666" y="1461050"/>
            <a:ext cx="1404730" cy="17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 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B1CD0B57-1D70-451F-92E0-FFF4BBEDDF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0923" y="2902225"/>
            <a:ext cx="2052426" cy="1537251"/>
          </a:xfrm>
          <a:prstGeom prst="bentConnector3">
            <a:avLst>
              <a:gd name="adj1" fmla="val 99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325A29-FDFF-4924-B08C-136A5BAB1EB3}"/>
              </a:ext>
            </a:extLst>
          </p:cNvPr>
          <p:cNvSpPr/>
          <p:nvPr/>
        </p:nvSpPr>
        <p:spPr>
          <a:xfrm>
            <a:off x="1683025" y="4532244"/>
            <a:ext cx="1775793" cy="129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Traer datos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2A23CD2-EF4C-47BA-9A51-BA47342AAB26}"/>
              </a:ext>
            </a:extLst>
          </p:cNvPr>
          <p:cNvSpPr/>
          <p:nvPr/>
        </p:nvSpPr>
        <p:spPr>
          <a:xfrm>
            <a:off x="5102086" y="4532244"/>
            <a:ext cx="1683025" cy="129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912333D-726F-48C4-92C3-15CA5B8BCFE2}"/>
              </a:ext>
            </a:extLst>
          </p:cNvPr>
          <p:cNvCxnSpPr>
            <a:cxnSpLocks/>
          </p:cNvCxnSpPr>
          <p:nvPr/>
        </p:nvCxnSpPr>
        <p:spPr>
          <a:xfrm>
            <a:off x="3604591" y="5181600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0ABE15-1FA6-4904-AF26-98D5392420C4}"/>
              </a:ext>
            </a:extLst>
          </p:cNvPr>
          <p:cNvSpPr/>
          <p:nvPr/>
        </p:nvSpPr>
        <p:spPr>
          <a:xfrm>
            <a:off x="8189842" y="3843130"/>
            <a:ext cx="1683025" cy="234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respuesta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439C03E-F8FD-4310-B8FF-B1C755868A0A}"/>
              </a:ext>
            </a:extLst>
          </p:cNvPr>
          <p:cNvCxnSpPr>
            <a:cxnSpLocks/>
          </p:cNvCxnSpPr>
          <p:nvPr/>
        </p:nvCxnSpPr>
        <p:spPr>
          <a:xfrm>
            <a:off x="7050154" y="5181600"/>
            <a:ext cx="993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2DB0425-FDEC-4568-9809-16EE52B86CC6}"/>
              </a:ext>
            </a:extLst>
          </p:cNvPr>
          <p:cNvCxnSpPr/>
          <p:nvPr/>
        </p:nvCxnSpPr>
        <p:spPr>
          <a:xfrm flipV="1">
            <a:off x="9286454" y="3190461"/>
            <a:ext cx="0" cy="47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8A1E0AB-E0AB-4F09-920E-A70008D42707}"/>
              </a:ext>
            </a:extLst>
          </p:cNvPr>
          <p:cNvSpPr/>
          <p:nvPr/>
        </p:nvSpPr>
        <p:spPr>
          <a:xfrm>
            <a:off x="8514518" y="2153472"/>
            <a:ext cx="1543875" cy="97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respuesta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33A028-1DDA-43BD-A19E-8978EA044AAF}"/>
              </a:ext>
            </a:extLst>
          </p:cNvPr>
          <p:cNvSpPr/>
          <p:nvPr/>
        </p:nvSpPr>
        <p:spPr>
          <a:xfrm>
            <a:off x="8514518" y="424070"/>
            <a:ext cx="1543874" cy="97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Marcar respuesta 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FAEA2E7-6BE2-4768-8ABE-3031E237EC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5426" y="980109"/>
            <a:ext cx="2411900" cy="186082"/>
          </a:xfrm>
          <a:prstGeom prst="bentConnector3">
            <a:avLst>
              <a:gd name="adj1" fmla="val 100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BFE80DD-4F02-41FA-A5DD-5DBF9348B8BD}"/>
              </a:ext>
            </a:extLst>
          </p:cNvPr>
          <p:cNvCxnSpPr/>
          <p:nvPr/>
        </p:nvCxnSpPr>
        <p:spPr>
          <a:xfrm flipV="1">
            <a:off x="9286454" y="1523999"/>
            <a:ext cx="0" cy="35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AF81904-B2BD-4245-A5D6-4181F980D0C3}"/>
              </a:ext>
            </a:extLst>
          </p:cNvPr>
          <p:cNvCxnSpPr/>
          <p:nvPr/>
        </p:nvCxnSpPr>
        <p:spPr>
          <a:xfrm flipH="1" flipV="1">
            <a:off x="689114" y="4280452"/>
            <a:ext cx="675860" cy="54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2EC2637-F34B-41CA-87E5-0B3BE027E87F}"/>
              </a:ext>
            </a:extLst>
          </p:cNvPr>
          <p:cNvSpPr/>
          <p:nvPr/>
        </p:nvSpPr>
        <p:spPr>
          <a:xfrm>
            <a:off x="106017" y="3008243"/>
            <a:ext cx="1258957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Mostrar datos </a:t>
            </a:r>
          </a:p>
        </p:txBody>
      </p:sp>
    </p:spTree>
    <p:extLst>
      <p:ext uri="{BB962C8B-B14F-4D97-AF65-F5344CB8AC3E}">
        <p14:creationId xmlns:p14="http://schemas.microsoft.com/office/powerpoint/2010/main" val="23299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69F48D-4E5A-4859-88DA-A24A10EC9747}"/>
              </a:ext>
            </a:extLst>
          </p:cNvPr>
          <p:cNvSpPr/>
          <p:nvPr/>
        </p:nvSpPr>
        <p:spPr>
          <a:xfrm>
            <a:off x="675860" y="1086678"/>
            <a:ext cx="2637183" cy="341906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-id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-nombre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-cargo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Contrasena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C9E31-BA65-4574-8D3E-136A49D08B0A}"/>
              </a:ext>
            </a:extLst>
          </p:cNvPr>
          <p:cNvSpPr/>
          <p:nvPr/>
        </p:nvSpPr>
        <p:spPr>
          <a:xfrm>
            <a:off x="675860" y="1086678"/>
            <a:ext cx="2637183" cy="609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usuarios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74DA9E-48C7-40E5-8356-6E949359FD4B}"/>
              </a:ext>
            </a:extLst>
          </p:cNvPr>
          <p:cNvSpPr/>
          <p:nvPr/>
        </p:nvSpPr>
        <p:spPr>
          <a:xfrm>
            <a:off x="6440556" y="1086678"/>
            <a:ext cx="2637183" cy="341906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-id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-modulo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-departamento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-receptor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fechaEntrega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-respuesta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fechaRespuesta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46199CD-4473-448F-95A2-9419CFD32E08}"/>
              </a:ext>
            </a:extLst>
          </p:cNvPr>
          <p:cNvSpPr/>
          <p:nvPr/>
        </p:nvSpPr>
        <p:spPr>
          <a:xfrm>
            <a:off x="6440556" y="1086678"/>
            <a:ext cx="2637183" cy="609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Correspondencia Externa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336A3FB-FADE-4E08-BCF1-47A481F5239A}"/>
              </a:ext>
            </a:extLst>
          </p:cNvPr>
          <p:cNvSpPr/>
          <p:nvPr/>
        </p:nvSpPr>
        <p:spPr>
          <a:xfrm>
            <a:off x="3558208" y="1086678"/>
            <a:ext cx="2637183" cy="341906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-id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-modulo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-departamento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-receptor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fechaEntrega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-respuesta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fechaRespuesta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0FB421-3E04-43BC-B381-9A67EDADC9A4}"/>
              </a:ext>
            </a:extLst>
          </p:cNvPr>
          <p:cNvSpPr/>
          <p:nvPr/>
        </p:nvSpPr>
        <p:spPr>
          <a:xfrm>
            <a:off x="3558208" y="1086678"/>
            <a:ext cx="2637183" cy="609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Correspondencia interna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9929FDC-E8CB-43EF-A3A5-2C9F11008C73}"/>
              </a:ext>
            </a:extLst>
          </p:cNvPr>
          <p:cNvSpPr/>
          <p:nvPr/>
        </p:nvSpPr>
        <p:spPr>
          <a:xfrm>
            <a:off x="9236765" y="1086678"/>
            <a:ext cx="2637183" cy="341906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-id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-modulo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-Elaboro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 </a:t>
            </a:r>
            <a:r>
              <a:rPr lang="es-MX" dirty="0" err="1">
                <a:solidFill>
                  <a:sysClr val="windowText" lastClr="000000"/>
                </a:solidFill>
              </a:rPr>
              <a:t>respondio</a:t>
            </a:r>
            <a:r>
              <a:rPr lang="es-MX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-oficio</a:t>
            </a: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iconoRespuesta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-</a:t>
            </a:r>
            <a:r>
              <a:rPr lang="es-MX" dirty="0" err="1">
                <a:solidFill>
                  <a:sysClr val="windowText" lastClr="000000"/>
                </a:solidFill>
              </a:rPr>
              <a:t>fechaRespuesta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63BA73-40F0-4572-A7D3-A517928DE3C0}"/>
              </a:ext>
            </a:extLst>
          </p:cNvPr>
          <p:cNvSpPr/>
          <p:nvPr/>
        </p:nvSpPr>
        <p:spPr>
          <a:xfrm>
            <a:off x="9236765" y="1086678"/>
            <a:ext cx="2637183" cy="6096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Correspondencia interna</a:t>
            </a:r>
          </a:p>
        </p:txBody>
      </p:sp>
    </p:spTree>
    <p:extLst>
      <p:ext uri="{BB962C8B-B14F-4D97-AF65-F5344CB8AC3E}">
        <p14:creationId xmlns:p14="http://schemas.microsoft.com/office/powerpoint/2010/main" val="33315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430D27-0019-4748-BF6B-C3FBF9DCE0F7}"/>
              </a:ext>
            </a:extLst>
          </p:cNvPr>
          <p:cNvSpPr/>
          <p:nvPr/>
        </p:nvSpPr>
        <p:spPr>
          <a:xfrm>
            <a:off x="1338469" y="2517914"/>
            <a:ext cx="1722783" cy="239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D7ACE4-9909-4F48-969D-F59698F1ED9C}"/>
              </a:ext>
            </a:extLst>
          </p:cNvPr>
          <p:cNvSpPr/>
          <p:nvPr/>
        </p:nvSpPr>
        <p:spPr>
          <a:xfrm>
            <a:off x="3710608" y="490331"/>
            <a:ext cx="7142923" cy="253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Admin</a:t>
            </a:r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Vista de las tablas</a:t>
            </a:r>
          </a:p>
          <a:p>
            <a:pPr algn="ctr"/>
            <a:r>
              <a:rPr lang="es-MX" dirty="0"/>
              <a:t> </a:t>
            </a:r>
          </a:p>
          <a:p>
            <a:pPr algn="ctr"/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097EBFF-E416-4B3B-AAF5-BDABD7B8C3AD}"/>
              </a:ext>
            </a:extLst>
          </p:cNvPr>
          <p:cNvSpPr/>
          <p:nvPr/>
        </p:nvSpPr>
        <p:spPr>
          <a:xfrm>
            <a:off x="3710608" y="3429000"/>
            <a:ext cx="7142923" cy="253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 normal</a:t>
            </a:r>
          </a:p>
          <a:p>
            <a:pPr algn="ctr"/>
            <a:endParaRPr lang="es-MX" dirty="0"/>
          </a:p>
          <a:p>
            <a:pPr algn="ctr"/>
            <a:r>
              <a:rPr lang="es-MX" dirty="0" err="1"/>
              <a:t>Regsitrar</a:t>
            </a:r>
            <a:r>
              <a:rPr lang="es-MX" dirty="0"/>
              <a:t> </a:t>
            </a:r>
          </a:p>
          <a:p>
            <a:pPr algn="ctr"/>
            <a:r>
              <a:rPr lang="es-MX" dirty="0"/>
              <a:t>Responder 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936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116</Words>
  <Application>Microsoft Office PowerPoint</Application>
  <PresentationFormat>Panorámica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Martinez</dc:creator>
  <cp:lastModifiedBy>Javi Martinez</cp:lastModifiedBy>
  <cp:revision>11</cp:revision>
  <dcterms:created xsi:type="dcterms:W3CDTF">2021-05-03T15:45:07Z</dcterms:created>
  <dcterms:modified xsi:type="dcterms:W3CDTF">2021-05-03T18:40:11Z</dcterms:modified>
</cp:coreProperties>
</file>