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3" r:id="rId1"/>
  </p:sldMasterIdLst>
  <p:notesMasterIdLst>
    <p:notesMasterId r:id="rId7"/>
  </p:notesMasterIdLst>
  <p:sldIdLst>
    <p:sldId id="256" r:id="rId2"/>
    <p:sldId id="259" r:id="rId3"/>
    <p:sldId id="262" r:id="rId4"/>
    <p:sldId id="273" r:id="rId5"/>
    <p:sldId id="278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  <p:embeddedFont>
      <p:font typeface="Century Schoolbook" panose="02040604050505020304" pitchFamily="18" charset="0"/>
      <p:regular r:id="rId13"/>
      <p:bold r:id="rId14"/>
      <p:italic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38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74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59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1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66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5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0782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00677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870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64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830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5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837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318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719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8409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>
                    <a:lumMod val="6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4860" y="1288409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500" b="0" kern="1200" spc="8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4523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4323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4832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7220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9539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rgbClr val="777777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1133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9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076056" y="555526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Dangeon</a:t>
            </a:r>
            <a:r>
              <a:rPr lang="en-US" dirty="0" smtClean="0"/>
              <a:t> Hero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56811" y="3837264"/>
            <a:ext cx="241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aleway" panose="020B0604020202020204" charset="-52"/>
              </a:rPr>
              <a:t>Рекалов Артем</a:t>
            </a:r>
            <a:endParaRPr lang="ru-RU" dirty="0">
              <a:latin typeface="Raleway" panose="020B0604020202020204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7504" y="1284395"/>
            <a:ext cx="537154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Dangeon</a:t>
            </a:r>
            <a:r>
              <a:rPr lang="en-US" sz="4400" dirty="0" smtClean="0"/>
              <a:t> Hero</a:t>
            </a:r>
            <a:r>
              <a:rPr lang="ru-RU" sz="4400" dirty="0" smtClean="0"/>
              <a:t> -  это</a:t>
            </a:r>
            <a:endParaRPr sz="4400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756118" y="3462732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Игра-</a:t>
            </a:r>
            <a:r>
              <a:rPr lang="ru-RU" dirty="0" err="1" smtClean="0">
                <a:solidFill>
                  <a:schemeClr val="tx1"/>
                </a:solidFill>
              </a:rPr>
              <a:t>платформер</a:t>
            </a:r>
            <a:r>
              <a:rPr lang="ru-RU" dirty="0" smtClean="0">
                <a:solidFill>
                  <a:schemeClr val="tx1"/>
                </a:solidFill>
              </a:rPr>
              <a:t> про героя, которому нужно выжить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0" y="268288"/>
            <a:ext cx="3960813" cy="11461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accent1"/>
                </a:solidFill>
              </a:rPr>
              <a:t>«Начинка»  проекта </a:t>
            </a:r>
            <a:endParaRPr sz="3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0" y="2063750"/>
            <a:ext cx="3867150" cy="18716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400" dirty="0" err="1" smtClean="0"/>
              <a:t>pygame</a:t>
            </a:r>
            <a:endParaRPr lang="en-US" sz="2400" dirty="0" smtClean="0"/>
          </a:p>
          <a:p>
            <a:pPr marL="342900"/>
            <a:r>
              <a:rPr lang="en-US" sz="2400" dirty="0" err="1" smtClean="0"/>
              <a:t>pyganim</a:t>
            </a:r>
            <a:endParaRPr lang="en-US" sz="2400" dirty="0" smtClean="0"/>
          </a:p>
          <a:p>
            <a:pPr marL="342900"/>
            <a:endParaRPr dirty="0"/>
          </a:p>
        </p:txBody>
      </p:sp>
      <p:grpSp>
        <p:nvGrpSpPr>
          <p:cNvPr id="9" name="Google Shape;861;p19"/>
          <p:cNvGrpSpPr/>
          <p:nvPr/>
        </p:nvGrpSpPr>
        <p:grpSpPr>
          <a:xfrm>
            <a:off x="6444208" y="1499067"/>
            <a:ext cx="2297431" cy="2787028"/>
            <a:chOff x="2533225" y="322726"/>
            <a:chExt cx="3925890" cy="4762523"/>
          </a:xfrm>
        </p:grpSpPr>
        <p:sp>
          <p:nvSpPr>
            <p:cNvPr id="10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3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3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Перспективы развития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/>
              <a:t>Уровни</a:t>
            </a:r>
            <a:endParaRPr lang="ru-RU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Создание новых уровней</a:t>
            </a:r>
            <a:endParaRPr sz="1200"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2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3"/>
          </p:nvPr>
        </p:nvSpPr>
        <p:spPr>
          <a:xfrm>
            <a:off x="2915816" y="2019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smtClean="0"/>
              <a:t>Качество </a:t>
            </a:r>
            <a:r>
              <a:rPr lang="ru-RU" b="1" dirty="0" smtClean="0"/>
              <a:t>анимации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1" dirty="0" smtClean="0"/>
              <a:t>Создание более </a:t>
            </a:r>
            <a:r>
              <a:rPr lang="ru-RU" sz="1200" b="1" dirty="0" err="1" smtClean="0"/>
              <a:t>качетсвенных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анимаций</a:t>
            </a:r>
            <a:endParaRPr lang="ru-RU" sz="1200" b="1" dirty="0" smtClean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4294967295"/>
          </p:nvPr>
        </p:nvSpPr>
        <p:spPr>
          <a:xfrm>
            <a:off x="6123300" y="1995563"/>
            <a:ext cx="2563812" cy="13477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 err="1" smtClean="0"/>
              <a:t>Геймплей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dirty="0" smtClean="0"/>
              <a:t>Улучшение </a:t>
            </a:r>
            <a:r>
              <a:rPr lang="ru-RU" sz="1200" dirty="0" err="1" smtClean="0"/>
              <a:t>геймплея</a:t>
            </a:r>
            <a:r>
              <a:rPr lang="ru-RU" sz="1200" dirty="0" smtClean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0" y="1201738"/>
            <a:ext cx="4343400" cy="833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smtClean="0"/>
              <a:t>Спасибо</a:t>
            </a:r>
            <a:r>
              <a:rPr lang="en" sz="7200" dirty="0" smtClean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0" y="2020888"/>
            <a:ext cx="4343400" cy="192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Мои контакты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Telegram: @</a:t>
            </a:r>
            <a:r>
              <a:rPr lang="en-US" dirty="0" err="1" smtClean="0"/>
              <a:t>a.rekalov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Email: a.rekalov@yandex.ru</a:t>
            </a:r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</TotalTime>
  <Words>49</Words>
  <Application>Microsoft Office PowerPoint</Application>
  <PresentationFormat>Экран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Barlow</vt:lpstr>
      <vt:lpstr>Wingdings 2</vt:lpstr>
      <vt:lpstr>Arial</vt:lpstr>
      <vt:lpstr>Century Schoolbook</vt:lpstr>
      <vt:lpstr>Raleway</vt:lpstr>
      <vt:lpstr>Calibri</vt:lpstr>
      <vt:lpstr>View</vt:lpstr>
      <vt:lpstr>Dangeon Hero</vt:lpstr>
      <vt:lpstr>Dangeon Hero -  это</vt:lpstr>
      <vt:lpstr>«Начинка»  проекта </vt:lpstr>
      <vt:lpstr>Перспективы развития</vt:lpstr>
      <vt:lpstr>Спасибо!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Artemka</cp:lastModifiedBy>
  <cp:revision>11</cp:revision>
  <dcterms:modified xsi:type="dcterms:W3CDTF">2022-01-28T12:07:41Z</dcterms:modified>
</cp:coreProperties>
</file>