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BFBB08-B4A1-4463-A34E-77131CC91A09}" v="441" dt="2022-04-16T13:47:25.814"/>
    <p1510:client id="{E1B749B8-E788-4850-A45F-B8E0AD0D6E79}" v="29" dt="2022-04-16T15:16:57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err="1">
                <a:latin typeface="Corbel"/>
                <a:ea typeface="+mn-lt"/>
                <a:cs typeface="+mn-lt"/>
              </a:rPr>
              <a:t>Рекалов</a:t>
            </a:r>
            <a:r>
              <a:rPr lang="ru-RU">
                <a:latin typeface="Corbel"/>
                <a:ea typeface="+mn-lt"/>
                <a:cs typeface="+mn-lt"/>
              </a:rPr>
              <a:t> Артём </a:t>
            </a:r>
          </a:p>
          <a:p>
            <a:r>
              <a:rPr lang="ru-RU">
                <a:latin typeface="Corbel"/>
                <a:cs typeface="Calibri"/>
              </a:rPr>
              <a:t>Тронина Екатерина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ru-RU" sz="6600" err="1">
                <a:solidFill>
                  <a:srgbClr val="080808"/>
                </a:solidFill>
                <a:latin typeface="Corbel"/>
                <a:cs typeface="Calibri Light"/>
              </a:rPr>
              <a:t>Olympobot</a:t>
            </a:r>
            <a:endParaRPr lang="ru-RU" sz="6600" err="1">
              <a:solidFill>
                <a:srgbClr val="080808"/>
              </a:solidFill>
              <a:latin typeface="Corbel"/>
            </a:endParaRPr>
          </a:p>
        </p:txBody>
      </p:sp>
      <p:sp>
        <p:nvSpPr>
          <p:cNvPr id="50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951D4-6C9B-1E91-54FC-546CE1B8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>
                <a:latin typeface="Corbel"/>
                <a:cs typeface="Calibri Light"/>
              </a:rPr>
              <a:t>Что такое </a:t>
            </a:r>
            <a:r>
              <a:rPr lang="ru-RU" sz="3600" err="1">
                <a:latin typeface="Corbel"/>
                <a:cs typeface="Calibri Light"/>
              </a:rPr>
              <a:t>Olympobot</a:t>
            </a:r>
            <a:r>
              <a:rPr lang="ru-RU" sz="3600">
                <a:latin typeface="Corbel"/>
                <a:cs typeface="Calibri Light"/>
              </a:rPr>
              <a:t>?</a:t>
            </a:r>
            <a:endParaRPr lang="ru-RU" sz="3600">
              <a:latin typeface="Corbe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D5DE39-F8FE-E852-6C22-A5D19AB0C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>
                <a:latin typeface="Corbel"/>
                <a:cs typeface="Calibri"/>
              </a:rPr>
              <a:t>Бот для подготовки к олимпиадам по английскому языку, включающий в себе:</a:t>
            </a:r>
          </a:p>
          <a:p>
            <a:pPr marL="0" indent="0">
              <a:buNone/>
            </a:pPr>
            <a:r>
              <a:rPr lang="ru-RU" sz="2000">
                <a:latin typeface="Corbel"/>
                <a:cs typeface="Calibri"/>
              </a:rPr>
              <a:t>1. Перечень олимпиад</a:t>
            </a:r>
          </a:p>
          <a:p>
            <a:pPr marL="0" indent="0">
              <a:buNone/>
            </a:pPr>
            <a:r>
              <a:rPr lang="ru-RU" sz="2000">
                <a:latin typeface="Corbel"/>
                <a:cs typeface="Calibri"/>
              </a:rPr>
              <a:t>2. Основная информация об олимпиаде</a:t>
            </a:r>
          </a:p>
          <a:p>
            <a:pPr marL="0" indent="0">
              <a:buNone/>
            </a:pPr>
            <a:r>
              <a:rPr lang="ru-RU" sz="2000">
                <a:latin typeface="Corbel"/>
                <a:cs typeface="Calibri"/>
              </a:rPr>
              <a:t>3. Задания прошлых лет для подготовки </a:t>
            </a:r>
          </a:p>
          <a:p>
            <a:pPr marL="0" indent="0">
              <a:buNone/>
            </a:pPr>
            <a:r>
              <a:rPr lang="ru-RU" sz="2000">
                <a:latin typeface="Corbel"/>
                <a:cs typeface="Calibri"/>
              </a:rPr>
              <a:t>4. Напоминание об олимпиаде </a:t>
            </a:r>
          </a:p>
          <a:p>
            <a:pPr marL="0" indent="0">
              <a:buNone/>
            </a:pPr>
            <a:endParaRPr lang="ru-RU" sz="2000">
              <a:cs typeface="Calibri"/>
            </a:endParaRPr>
          </a:p>
          <a:p>
            <a:endParaRPr lang="ru-RU" sz="20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D1D0FC68-BDDA-E58F-79F0-76811F45B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495" y="2659857"/>
            <a:ext cx="3421855" cy="384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784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60315-DE48-6D09-F129-B008268C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>
                <a:latin typeface="Corbel"/>
                <a:cs typeface="Calibri Light"/>
              </a:rPr>
              <a:t>Road </a:t>
            </a:r>
            <a:r>
              <a:rPr lang="ru-RU" sz="3600" err="1">
                <a:latin typeface="Corbel"/>
                <a:cs typeface="Calibri Light"/>
              </a:rPr>
              <a:t>Map</a:t>
            </a:r>
            <a:endParaRPr lang="ru-RU" sz="3600">
              <a:latin typeface="Corbel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EC2203-EA43-21DB-1052-735BBF3F2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latin typeface="Corbel"/>
                <a:cs typeface="Calibri"/>
              </a:rPr>
              <a:t>Подбор ресурсов для создания продукта</a:t>
            </a:r>
          </a:p>
          <a:p>
            <a:r>
              <a:rPr lang="ru-RU" sz="2000">
                <a:latin typeface="Corbel"/>
                <a:cs typeface="Calibri"/>
              </a:rPr>
              <a:t>Подготовка материалов для разработки бота</a:t>
            </a:r>
          </a:p>
          <a:p>
            <a:r>
              <a:rPr lang="ru-RU" sz="2000">
                <a:latin typeface="Corbel"/>
                <a:cs typeface="Calibri"/>
              </a:rPr>
              <a:t>Разработка бота</a:t>
            </a:r>
          </a:p>
          <a:p>
            <a:r>
              <a:rPr lang="ru-RU" sz="2000">
                <a:latin typeface="Corbel"/>
                <a:cs typeface="Calibri"/>
              </a:rPr>
              <a:t>Размещение бота и его реклама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E6D01992-0DF2-B13C-4FDA-2BC2DC63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69" y="1111618"/>
            <a:ext cx="4291012" cy="46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221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34196-1482-C996-44BA-6A176377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>
                <a:latin typeface="Corbel"/>
                <a:cs typeface="Calibri Light"/>
              </a:rPr>
              <a:t>Взаимодействие с пользователем</a:t>
            </a:r>
            <a:endParaRPr lang="ru-RU" sz="3600">
              <a:latin typeface="Corbel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4D3795E-6676-8AF5-AD74-5B75D1518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519" y="1720166"/>
            <a:ext cx="9986960" cy="4448173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8036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ru-RU" sz="3600">
                <a:solidFill>
                  <a:srgbClr val="080808"/>
                </a:solidFill>
                <a:latin typeface="Corbel"/>
                <a:cs typeface="Calibri Light"/>
              </a:rPr>
              <a:t>Спасибо за внимание!</a:t>
            </a:r>
            <a:endParaRPr lang="ru-RU" sz="3600">
              <a:solidFill>
                <a:srgbClr val="080808"/>
              </a:solidFill>
              <a:latin typeface="Corbe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endParaRPr lang="ru-RU" sz="2000">
              <a:solidFill>
                <a:srgbClr val="080808"/>
              </a:solidFill>
              <a:cs typeface="Calibri"/>
            </a:endParaRP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14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5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Olympobot</vt:lpstr>
      <vt:lpstr>Что такое Olympobot?</vt:lpstr>
      <vt:lpstr>Road Map</vt:lpstr>
      <vt:lpstr>Взаимодействие с пользователем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6</cp:revision>
  <dcterms:created xsi:type="dcterms:W3CDTF">2022-04-16T12:11:33Z</dcterms:created>
  <dcterms:modified xsi:type="dcterms:W3CDTF">2022-04-16T15:18:59Z</dcterms:modified>
</cp:coreProperties>
</file>