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faf3df98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7faf3df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7faf3df98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7faf3df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7faf3df98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7faf3df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7faf3df98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7faf3df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7faf3df98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7faf3df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7faf3df98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7faf3df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7faf3df98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7faf3df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7faf3df98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7faf3df9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7faf3df98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7faf3df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7faf3df98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7faf3df9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7faf3df98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7faf3df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7faf3df98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7faf3df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7faf3df98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7faf3df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7faf3df98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7faf3df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faf3df98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faf3df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7faf3df98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7faf3df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77466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BTP Project I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(CS47005)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7250" y="-22600"/>
            <a:ext cx="883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common notations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893700" y="7639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U_v - Utility function for node v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C_v - Cost function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g_v - positive externality of investment choices by v’s neighbours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-  altruism coefficient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n_v - number of neighbours of node v investing 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13845" l="4601" r="7425" t="11953"/>
          <a:stretch/>
        </p:blipFill>
        <p:spPr>
          <a:xfrm>
            <a:off x="267050" y="4157550"/>
            <a:ext cx="7978675" cy="11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7250" y="129800"/>
            <a:ext cx="883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893700" y="992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We have used SNAP library for C++ to create the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The generator code for the same is ready and can be used to create small as well as medium sized graphs.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For large-sized human networks, we can use the readily available networks as part of SNAP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7250" y="129800"/>
            <a:ext cx="883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893700" y="992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-3327" t="1506"/>
          <a:stretch/>
        </p:blipFill>
        <p:spPr>
          <a:xfrm>
            <a:off x="893700" y="309050"/>
            <a:ext cx="6964350" cy="469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893700" y="78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small sample graph created by the network. 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25" y="1404589"/>
            <a:ext cx="9143999" cy="294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7250" y="129800"/>
            <a:ext cx="883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893700" y="992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Naive-algorithm has been implemented. This can now be used to run on the dataset of networks which can be created from the network generator.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77250" y="-251200"/>
            <a:ext cx="883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Result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893700" y="992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0" y="-73275"/>
            <a:ext cx="9066752" cy="52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7250" y="129800"/>
            <a:ext cx="883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893700" y="992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04" y="0"/>
            <a:ext cx="7742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0" name="Google Shape;210;p2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7250" y="129800"/>
            <a:ext cx="883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893700" y="992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Developing Heuristics for the algorithms, and implementing them to test experimentally.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Test the algorithm on large-scale synthetic as well as human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Improving algorithm in terms of storage taken as well as use programming practices to further reduce computational time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4294967295" type="subTitle"/>
          </p:nvPr>
        </p:nvSpPr>
        <p:spPr>
          <a:xfrm>
            <a:off x="916025" y="358925"/>
            <a:ext cx="76587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Demo and Heuristics on Binary Network Public Goods Games</a:t>
            </a:r>
            <a:endParaRPr b="1" sz="4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94" name="Google Shape;94;p13"/>
          <p:cNvSpPr txBox="1"/>
          <p:nvPr>
            <p:ph idx="4294967295" type="body"/>
          </p:nvPr>
        </p:nvSpPr>
        <p:spPr>
          <a:xfrm>
            <a:off x="916025" y="2092249"/>
            <a:ext cx="5561100" cy="24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Guide: Professor Palash Dey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Ashish Rekhani (20CS10010)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Semester: Autumn 2023-24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Date: 7th November 2023</a:t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BNPG Games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Network of Nodes (similar to human networks. Eg: Facebook friends)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Each node has binary choices: INVEST(1) into a shared project or ABSTAIN(0)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Each choice influenced by the node trying to maximise its incentive.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Common </a:t>
            </a:r>
            <a:r>
              <a:rPr lang="en"/>
              <a:t>examples: Reporting a crime, Wearing a mask, Adopt sustainable practices for environment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BNPG Games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Determining</a:t>
            </a:r>
            <a:r>
              <a:rPr lang="en"/>
              <a:t> an optimal strategy </a:t>
            </a:r>
            <a:r>
              <a:rPr lang="en"/>
              <a:t>difficult</a:t>
            </a:r>
            <a:r>
              <a:rPr lang="en"/>
              <a:t> because difficult to quantify the optimality of the strategy. So we </a:t>
            </a:r>
            <a:r>
              <a:rPr lang="en"/>
              <a:t>introduce </a:t>
            </a:r>
            <a:r>
              <a:rPr lang="en"/>
              <a:t>the concept of Pure Strategy Nash Equilibrium (PSNE).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PSNE </a:t>
            </a:r>
            <a:r>
              <a:rPr lang="en"/>
              <a:t>is a set of player strategy combinations where no player has an incentive to change their strategy. 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BNPG Games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 But what if no PSNE exists for a given network!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Determining the existence of PSNE itself a big problem in this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Known to be a NP-complete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Introducing Altruism: The player look for collective good and not just personal gain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7250" y="358400"/>
            <a:ext cx="883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Altruistic Network Modification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This is a special case where we try to modify the altruistic network so that a given strategy profile becomes a PSNE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We can add or remove edges in the altruistic network but these come at a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We aim to keep the total cost to be within a given budget.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This problem computationally more difficult than finding a PSNE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7250" y="129800"/>
            <a:ext cx="883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93700" y="992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Design small and medium sized random synthetic networks for testing and 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Implement an algorithm which naively determines the existence of PSNE in a given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Develop heuristics and experimentally verify the results obtained comparing them with the results from the previous program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