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8303FF-41C0-47E0-9DD4-35E280869AD9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B4E428-D90E-411C-B8CC-24EFB546E6B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 charge d’un site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3312368" cy="2520280"/>
          </a:xfrm>
        </p:spPr>
        <p:txBody>
          <a:bodyPr>
            <a:normAutofit/>
          </a:bodyPr>
          <a:lstStyle/>
          <a:p>
            <a:r>
              <a:rPr lang="fr-FR" dirty="0" smtClean="0"/>
              <a:t>Réalisé par :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Marzougui</a:t>
            </a:r>
            <a:r>
              <a:rPr lang="fr-FR" dirty="0" smtClean="0"/>
              <a:t> </a:t>
            </a:r>
            <a:r>
              <a:rPr lang="fr-FR" dirty="0" err="1" smtClean="0"/>
              <a:t>Emna</a:t>
            </a:r>
            <a:endParaRPr lang="fr-FR" dirty="0"/>
          </a:p>
          <a:p>
            <a:r>
              <a:rPr lang="fr-FR" dirty="0" err="1" smtClean="0"/>
              <a:t>Rekik</a:t>
            </a:r>
            <a:r>
              <a:rPr lang="fr-FR" dirty="0" smtClean="0"/>
              <a:t> Ahmed</a:t>
            </a:r>
          </a:p>
          <a:p>
            <a:r>
              <a:rPr lang="fr-FR" dirty="0" err="1" smtClean="0"/>
              <a:t>Chabchoub</a:t>
            </a:r>
            <a:r>
              <a:rPr lang="fr-FR" dirty="0" smtClean="0"/>
              <a:t> Ayoub</a:t>
            </a:r>
          </a:p>
        </p:txBody>
      </p:sp>
    </p:spTree>
    <p:extLst>
      <p:ext uri="{BB962C8B-B14F-4D97-AF65-F5344CB8AC3E}">
        <p14:creationId xmlns:p14="http://schemas.microsoft.com/office/powerpoint/2010/main" val="12826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260648"/>
            <a:ext cx="8229600" cy="1512168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site 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208912" cy="4176464"/>
          </a:xfrm>
        </p:spPr>
        <p:txBody>
          <a:bodyPr>
            <a:normAutofit/>
          </a:bodyPr>
          <a:lstStyle/>
          <a:p>
            <a:r>
              <a:rPr lang="fr-FR" dirty="0"/>
              <a:t>le site est une plateforme d'élection permettant aux l'utilisateur d'exercer leur droit de </a:t>
            </a:r>
            <a:r>
              <a:rPr lang="fr-FR" dirty="0" smtClean="0"/>
              <a:t>vote ceci en  choisissant </a:t>
            </a:r>
            <a:r>
              <a:rPr lang="fr-FR" dirty="0"/>
              <a:t>ainsi entre </a:t>
            </a:r>
            <a:r>
              <a:rPr lang="fr-FR" dirty="0" smtClean="0"/>
              <a:t>plusieurs </a:t>
            </a:r>
            <a:r>
              <a:rPr lang="fr-FR" dirty="0"/>
              <a:t>candidats aussi bien que </a:t>
            </a:r>
            <a:r>
              <a:rPr lang="fr-FR" dirty="0" smtClean="0"/>
              <a:t>diffèrent </a:t>
            </a:r>
            <a:r>
              <a:rPr lang="fr-FR" dirty="0"/>
              <a:t>types </a:t>
            </a:r>
            <a:r>
              <a:rPr lang="fr-FR" dirty="0" smtClean="0"/>
              <a:t>d‘élections</a:t>
            </a:r>
          </a:p>
          <a:p>
            <a:r>
              <a:rPr lang="fr-FR" dirty="0" smtClean="0"/>
              <a:t>Le site donne accès a un opération de vote en ligne dans le but de facilité cette procédure et mieux garantir son intégrité, sa confidentialité et sa disponibilité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65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4690864" cy="692696"/>
          </a:xfrm>
        </p:spPr>
        <p:txBody>
          <a:bodyPr>
            <a:normAutofit/>
          </a:bodyPr>
          <a:lstStyle/>
          <a:p>
            <a:r>
              <a:rPr lang="fr-FR" b="1" dirty="0" smtClean="0"/>
              <a:t>Description :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07504" y="764704"/>
            <a:ext cx="5472608" cy="5904656"/>
          </a:xfrm>
        </p:spPr>
        <p:txBody>
          <a:bodyPr>
            <a:noAutofit/>
          </a:bodyPr>
          <a:lstStyle/>
          <a:p>
            <a:r>
              <a:rPr lang="fr-FR" sz="2000" dirty="0" smtClean="0"/>
              <a:t>Le site contient 5 pages principales, qui le redirige a leurs tour vers d’autres pages associés dont l’utilisateurs  pourra naviguer entre elles a travers un menu, on distingue parmi</a:t>
            </a:r>
            <a:r>
              <a:rPr lang="fr-FR" sz="2000" dirty="0" smtClean="0"/>
              <a:t>:</a:t>
            </a:r>
          </a:p>
          <a:p>
            <a:r>
              <a:rPr lang="fr-FR" sz="2000" dirty="0" smtClean="0"/>
              <a:t>- Initialement la page du </a:t>
            </a:r>
            <a:r>
              <a:rPr lang="fr-FR" sz="2000" dirty="0" smtClean="0">
                <a:solidFill>
                  <a:srgbClr val="00B0F0"/>
                </a:solidFill>
              </a:rPr>
              <a:t>LOGIN</a:t>
            </a:r>
            <a:endParaRPr lang="fr-FR" sz="2000" dirty="0" smtClean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/>
              <a:t>Une page </a:t>
            </a:r>
            <a:r>
              <a:rPr lang="fr-FR" sz="2000" dirty="0" smtClean="0"/>
              <a:t>d’accueil </a:t>
            </a:r>
            <a:r>
              <a:rPr lang="fr-FR" sz="2000" dirty="0" smtClean="0"/>
              <a:t>:contient une reprise de chaque page du site avec un bouton qui renvoie vers la page concerné</a:t>
            </a:r>
          </a:p>
          <a:p>
            <a:r>
              <a:rPr lang="fr-FR" sz="2000" dirty="0" smtClean="0"/>
              <a:t>-&gt; si la personne qui s’est connecté est un </a:t>
            </a:r>
            <a:r>
              <a:rPr lang="fr-FR" sz="2000" dirty="0" smtClean="0">
                <a:solidFill>
                  <a:srgbClr val="FFFF00"/>
                </a:solidFill>
              </a:rPr>
              <a:t>User , </a:t>
            </a:r>
            <a:r>
              <a:rPr lang="fr-FR" sz="2000" dirty="0" smtClean="0"/>
              <a:t>il sera redirigé vers un accueil spécifique au utilisateurs, il  </a:t>
            </a:r>
            <a:r>
              <a:rPr lang="fr-FR" sz="2000" dirty="0" smtClean="0"/>
              <a:t>aura droit  </a:t>
            </a:r>
            <a:r>
              <a:rPr lang="fr-FR" sz="2000" dirty="0" smtClean="0"/>
              <a:t>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choisir </a:t>
            </a:r>
            <a:r>
              <a:rPr lang="fr-FR" sz="2000" dirty="0" smtClean="0"/>
              <a:t>un type d’</a:t>
            </a:r>
            <a:r>
              <a:rPr lang="fr-FR" sz="2000" dirty="0"/>
              <a:t>é</a:t>
            </a:r>
            <a:r>
              <a:rPr lang="fr-FR" sz="2000" dirty="0" smtClean="0"/>
              <a:t>lection 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 voter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</a:t>
            </a:r>
            <a:r>
              <a:rPr lang="fr-FR" sz="2000" dirty="0" smtClean="0"/>
              <a:t>fficher les résultats uniquement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2776"/>
            <a:ext cx="3281256" cy="3744415"/>
          </a:xfrm>
        </p:spPr>
      </p:pic>
    </p:spTree>
    <p:extLst>
      <p:ext uri="{BB962C8B-B14F-4D97-AF65-F5344CB8AC3E}">
        <p14:creationId xmlns:p14="http://schemas.microsoft.com/office/powerpoint/2010/main" val="371987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147248" cy="4680520"/>
          </a:xfrm>
        </p:spPr>
        <p:txBody>
          <a:bodyPr>
            <a:normAutofit/>
          </a:bodyPr>
          <a:lstStyle/>
          <a:p>
            <a:r>
              <a:rPr lang="fr-FR" dirty="0"/>
              <a:t>-&gt; si le login a été fait en tant que </a:t>
            </a:r>
            <a:r>
              <a:rPr lang="fr-FR" dirty="0">
                <a:solidFill>
                  <a:srgbClr val="FFFF00"/>
                </a:solidFill>
              </a:rPr>
              <a:t>admin</a:t>
            </a:r>
            <a:r>
              <a:rPr lang="fr-FR" dirty="0"/>
              <a:t> il sera redirigé vers un accueil spécifique a l’admin, plusieurs fonctionnalités serons disponible: a l’instar de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/suppression ou modification de candidates pour chaque type d’élection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Ajout/suppression ou modification des types d’élection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 des résultats a partir de notre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63289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332656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fr-FR" sz="4000" b="0" dirty="0" smtClean="0"/>
              <a:t>Description fonctionnelle et technique :</a:t>
            </a:r>
            <a:endParaRPr lang="fr-FR" sz="4000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52536" y="1340768"/>
            <a:ext cx="9145016" cy="5256584"/>
          </a:xfrm>
        </p:spPr>
        <p:txBody>
          <a:bodyPr/>
          <a:lstStyle/>
          <a:p>
            <a:r>
              <a:rPr lang="fr-FR" dirty="0" smtClean="0"/>
              <a:t>Architecture du site :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2907290"/>
            <a:ext cx="1440160" cy="80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Acceuil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admin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00186" y="204319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656170" y="3137307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Candidates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56170" y="4617132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Eelection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215689" y="3388588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Modify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199544" y="3947397"/>
            <a:ext cx="201622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Delete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220233" y="2838731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180460" y="4527122"/>
            <a:ext cx="168147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Eelection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83400" y="5031178"/>
            <a:ext cx="1712048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Eelection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83400" y="565014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199544" y="6251004"/>
            <a:ext cx="171204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Dele</a:t>
            </a:r>
            <a:r>
              <a:rPr lang="fr-FR" dirty="0" err="1" smtClean="0"/>
              <a:t>te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837646" y="5031178"/>
            <a:ext cx="1126842" cy="10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Results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4" idx="3"/>
          </p:cNvCxnSpPr>
          <p:nvPr/>
        </p:nvCxnSpPr>
        <p:spPr>
          <a:xfrm flipV="1">
            <a:off x="1763688" y="2276873"/>
            <a:ext cx="1036498" cy="103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4" idx="3"/>
            <a:endCxn id="6" idx="1"/>
          </p:cNvCxnSpPr>
          <p:nvPr/>
        </p:nvCxnSpPr>
        <p:spPr>
          <a:xfrm>
            <a:off x="1763688" y="3309957"/>
            <a:ext cx="892482" cy="331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" idx="3"/>
            <a:endCxn id="7" idx="1"/>
          </p:cNvCxnSpPr>
          <p:nvPr/>
        </p:nvCxnSpPr>
        <p:spPr>
          <a:xfrm>
            <a:off x="1763688" y="3309957"/>
            <a:ext cx="892482" cy="184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4240346" y="3140968"/>
            <a:ext cx="979887" cy="67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8" idx="1"/>
          </p:cNvCxnSpPr>
          <p:nvPr/>
        </p:nvCxnSpPr>
        <p:spPr>
          <a:xfrm flipV="1">
            <a:off x="4240346" y="3604612"/>
            <a:ext cx="97534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9" idx="1"/>
          </p:cNvCxnSpPr>
          <p:nvPr/>
        </p:nvCxnSpPr>
        <p:spPr>
          <a:xfrm>
            <a:off x="4240346" y="3823213"/>
            <a:ext cx="959198" cy="322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7" idx="3"/>
            <a:endCxn id="11" idx="1"/>
          </p:cNvCxnSpPr>
          <p:nvPr/>
        </p:nvCxnSpPr>
        <p:spPr>
          <a:xfrm flipV="1">
            <a:off x="4240346" y="4653136"/>
            <a:ext cx="94011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" idx="3"/>
            <a:endCxn id="12" idx="1"/>
          </p:cNvCxnSpPr>
          <p:nvPr/>
        </p:nvCxnSpPr>
        <p:spPr>
          <a:xfrm>
            <a:off x="4240346" y="5157192"/>
            <a:ext cx="943054" cy="9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7" idx="3"/>
            <a:endCxn id="13" idx="1"/>
          </p:cNvCxnSpPr>
          <p:nvPr/>
        </p:nvCxnSpPr>
        <p:spPr>
          <a:xfrm>
            <a:off x="4240346" y="5157192"/>
            <a:ext cx="943054" cy="70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7" idx="3"/>
          </p:cNvCxnSpPr>
          <p:nvPr/>
        </p:nvCxnSpPr>
        <p:spPr>
          <a:xfrm>
            <a:off x="4240346" y="5157192"/>
            <a:ext cx="979887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3" idx="3"/>
          </p:cNvCxnSpPr>
          <p:nvPr/>
        </p:nvCxnSpPr>
        <p:spPr>
          <a:xfrm flipV="1">
            <a:off x="6911592" y="5556684"/>
            <a:ext cx="926054" cy="30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1980728" y="3480802"/>
            <a:ext cx="1440160" cy="80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307863" y="4502497"/>
            <a:ext cx="1440160" cy="80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Acceuil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34" idx="3"/>
            <a:endCxn id="4" idx="1"/>
          </p:cNvCxnSpPr>
          <p:nvPr/>
        </p:nvCxnSpPr>
        <p:spPr>
          <a:xfrm flipV="1">
            <a:off x="-540568" y="3309957"/>
            <a:ext cx="864096" cy="57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4" idx="3"/>
            <a:endCxn id="36" idx="1"/>
          </p:cNvCxnSpPr>
          <p:nvPr/>
        </p:nvCxnSpPr>
        <p:spPr>
          <a:xfrm>
            <a:off x="-540568" y="3883469"/>
            <a:ext cx="848431" cy="102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85091" y="208852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6207656" y="2080833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Modify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236882" y="2088526"/>
            <a:ext cx="86995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Delete</a:t>
            </a:r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4240346" y="2304550"/>
            <a:ext cx="84474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>
            <a:off x="1748023" y="4905164"/>
            <a:ext cx="908147" cy="402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courbée vers le haut 64"/>
          <p:cNvSpPr/>
          <p:nvPr/>
        </p:nvSpPr>
        <p:spPr>
          <a:xfrm>
            <a:off x="2656170" y="5697252"/>
            <a:ext cx="2707918" cy="9584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116632"/>
            <a:ext cx="5486400" cy="360040"/>
          </a:xfrm>
        </p:spPr>
        <p:txBody>
          <a:bodyPr>
            <a:normAutofit/>
          </a:bodyPr>
          <a:lstStyle/>
          <a:p>
            <a:r>
              <a:rPr lang="fr-FR" dirty="0" smtClean="0"/>
              <a:t>Le diagramme de cas d’utilisation :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698477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88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2555776" cy="5242594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FFFF00"/>
                </a:solidFill>
              </a:rPr>
              <a:t>Description fonctionnelle :</a:t>
            </a:r>
            <a:endParaRPr lang="fr-FR" sz="2400" dirty="0">
              <a:solidFill>
                <a:srgbClr val="FFFF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60161"/>
              </p:ext>
            </p:extLst>
          </p:nvPr>
        </p:nvGraphicFramePr>
        <p:xfrm>
          <a:off x="2627784" y="260648"/>
          <a:ext cx="6096000" cy="639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24112"/>
                <a:gridCol w="2039888"/>
              </a:tblGrid>
              <a:tr h="131936">
                <a:tc>
                  <a:txBody>
                    <a:bodyPr/>
                    <a:lstStyle/>
                    <a:p>
                      <a:r>
                        <a:rPr lang="fr-FR" dirty="0" smtClean="0"/>
                        <a:t>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Page</a:t>
                      </a:r>
                      <a:r>
                        <a:rPr lang="fr-FR" baseline="0" dirty="0" smtClean="0"/>
                        <a:t> associés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</a:t>
                      </a:r>
                      <a:endParaRPr lang="fr-FR" dirty="0"/>
                    </a:p>
                  </a:txBody>
                  <a:tcPr/>
                </a:tc>
              </a:tr>
              <a:tr h="5090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Permet d’ajouter un nouvel utilisateur</a:t>
                      </a:r>
                      <a:endParaRPr lang="fr-FR" sz="1400" dirty="0"/>
                    </a:p>
                  </a:txBody>
                  <a:tcPr/>
                </a:tc>
              </a:tr>
              <a:tr h="494928">
                <a:tc>
                  <a:txBody>
                    <a:bodyPr/>
                    <a:lstStyle/>
                    <a:p>
                      <a:r>
                        <a:rPr lang="fr-FR" dirty="0" smtClean="0"/>
                        <a:t>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Modifier</a:t>
                      </a:r>
                      <a:r>
                        <a:rPr lang="fr-FR" sz="1400" baseline="0" dirty="0" smtClean="0"/>
                        <a:t> les donnes d’un </a:t>
                      </a:r>
                      <a:r>
                        <a:rPr lang="fr-FR" sz="1400" baseline="0" dirty="0" err="1" smtClean="0"/>
                        <a:t>utlisateurs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delete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suppression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addcandiate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Formulaire</a:t>
                      </a:r>
                      <a:r>
                        <a:rPr lang="fr-FR" sz="1400" baseline="0" dirty="0" smtClean="0"/>
                        <a:t> permettant d’ajouter un utilisateurs</a:t>
                      </a:r>
                    </a:p>
                    <a:p>
                      <a:r>
                        <a:rPr lang="fr-FR" sz="1400" baseline="0" dirty="0" smtClean="0"/>
                        <a:t>Pour chaque type d’</a:t>
                      </a:r>
                      <a:r>
                        <a:rPr lang="fr-FR" sz="1400" baseline="0" dirty="0" err="1" smtClean="0"/>
                        <a:t>election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candidate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Modify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Modifier les données saisie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delete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modify</a:t>
                      </a:r>
                      <a:r>
                        <a:rPr lang="fr-FR" dirty="0" smtClean="0"/>
                        <a:t>/</a:t>
                      </a:r>
                    </a:p>
                    <a:p>
                      <a:r>
                        <a:rPr lang="fr-FR" dirty="0" err="1" smtClean="0"/>
                        <a:t>delete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Ajouter une nouvelle </a:t>
                      </a:r>
                      <a:r>
                        <a:rPr lang="fr-FR" sz="1400" dirty="0" err="1" smtClean="0"/>
                        <a:t>cathegorie</a:t>
                      </a:r>
                      <a:r>
                        <a:rPr lang="fr-FR" sz="1400" dirty="0" smtClean="0"/>
                        <a:t> d’élection/modifier/ou supprimer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Election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Affiche la</a:t>
                      </a:r>
                      <a:r>
                        <a:rPr lang="fr-FR" sz="1400" baseline="0" dirty="0" smtClean="0"/>
                        <a:t> liste de candidats associé au type d’élection </a:t>
                      </a:r>
                      <a:r>
                        <a:rPr lang="fr-FR" sz="1400" baseline="0" dirty="0" err="1" smtClean="0"/>
                        <a:t>specfique</a:t>
                      </a:r>
                      <a:endParaRPr lang="fr-FR" sz="1400" dirty="0"/>
                    </a:p>
                  </a:txBody>
                  <a:tcPr/>
                </a:tc>
              </a:tr>
              <a:tr h="68966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Affiche les </a:t>
                      </a:r>
                      <a:r>
                        <a:rPr lang="fr-FR" sz="1400" dirty="0" err="1" smtClean="0"/>
                        <a:t>resultats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apres</a:t>
                      </a:r>
                      <a:r>
                        <a:rPr lang="fr-FR" sz="1400" dirty="0" smtClean="0"/>
                        <a:t> vote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conception de la base de donné :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r="11175"/>
          <a:stretch>
            <a:fillRect/>
          </a:stretch>
        </p:blipFill>
        <p:spPr>
          <a:xfrm>
            <a:off x="251520" y="1831974"/>
            <a:ext cx="8424936" cy="4621361"/>
          </a:xfrm>
        </p:spPr>
      </p:pic>
    </p:spTree>
    <p:extLst>
      <p:ext uri="{BB962C8B-B14F-4D97-AF65-F5344CB8AC3E}">
        <p14:creationId xmlns:p14="http://schemas.microsoft.com/office/powerpoint/2010/main" val="13810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4654026" cy="8332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Contraintes: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780928"/>
            <a:ext cx="8136904" cy="230337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fr-FR" dirty="0" smtClean="0"/>
              <a:t>Langues: anglaise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fr-FR" dirty="0" smtClean="0"/>
              <a:t> Délai: le 16 avril 2019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fr-FR" dirty="0" smtClean="0"/>
              <a:t> Référencement: le référencement du site comprend sa soumission aux mœurs de recherche</a:t>
            </a:r>
          </a:p>
        </p:txBody>
      </p:sp>
    </p:spTree>
    <p:extLst>
      <p:ext uri="{BB962C8B-B14F-4D97-AF65-F5344CB8AC3E}">
        <p14:creationId xmlns:p14="http://schemas.microsoft.com/office/powerpoint/2010/main" val="228511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</TotalTime>
  <Words>370</Words>
  <Application>Microsoft Office PowerPoint</Application>
  <PresentationFormat>Affichage à l'écran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Apex</vt:lpstr>
      <vt:lpstr>Cahier de charge d’un site web</vt:lpstr>
      <vt:lpstr>présentation du site :</vt:lpstr>
      <vt:lpstr>Description :</vt:lpstr>
      <vt:lpstr>Présentation PowerPoint</vt:lpstr>
      <vt:lpstr>Description fonctionnelle et technique :</vt:lpstr>
      <vt:lpstr>Le diagramme de cas d’utilisation :</vt:lpstr>
      <vt:lpstr>Description fonctionnelle :</vt:lpstr>
      <vt:lpstr>La conception de la base de donné :</vt:lpstr>
      <vt:lpstr>Contraintes: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 charge d’un site web</dc:title>
  <dc:creator>Pc-Store</dc:creator>
  <cp:lastModifiedBy>Pc-Store</cp:lastModifiedBy>
  <cp:revision>15</cp:revision>
  <dcterms:created xsi:type="dcterms:W3CDTF">2019-04-16T06:13:10Z</dcterms:created>
  <dcterms:modified xsi:type="dcterms:W3CDTF">2019-05-04T13:34:48Z</dcterms:modified>
</cp:coreProperties>
</file>