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  <p:sldId id="269" r:id="rId5"/>
    <p:sldId id="263" r:id="rId6"/>
    <p:sldId id="267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2C34ED-EBB1-44C5-800D-82210820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FB5471-46B0-4C8F-A477-38DB4E6E6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65A7B2-846B-4809-A5C4-F03B54DB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27F123-3467-4137-8990-4F6CF898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A3254D-0A19-48CC-A670-E02C214E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4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1AF05-C57D-4225-ABBD-51356E3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B6505D-427B-40B3-BFDE-757D1C8B7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542088-8711-45E3-8B88-BAE1EBF1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1532E1-936E-46FB-8273-EF263ED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CB727-1AD9-43BF-A439-BD6FA3A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9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AE1C4D-C0AD-4756-A025-CD50C34F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6ADF3D-06CF-4212-84C2-00DC409E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161CE4-6983-4E92-A72F-7EFD87E5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02839F-497E-47C7-BC10-65F46A61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C5C416-8C20-4722-A5EC-C098AEB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6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609F7D-3AF0-4664-A5D0-6DEBB232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AE052-E669-4F43-B1B2-16CA5D5B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3DD616-A52A-4026-B397-8F50F644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21363D-C1A0-4704-BA17-C38ADEE9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FC01BC-B2E8-4C51-A499-F9DA1A80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17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584F06-AFF6-4355-8DB2-9E0D491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75EB7B-689F-414E-9082-0D83A7FE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AD2044-C9CF-4CD5-9F14-06F2405C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F1B467-D807-4335-9C87-C7B5C49E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DFA4E4-0B44-4B49-8CD5-EDCC3BDC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6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D95CA2-A1B4-4DF1-A8BA-CF9C889E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871597-F4F5-4FD9-A5B7-C5EE6F03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579A02-4A79-4004-9D87-732937C6B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97FE78-91D8-4CB0-8D0B-B6DB7A65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AE7A37-F1B4-4FBC-89FE-62C828CB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8557C6-8DB8-4D09-B907-8C076A1E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22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ED3B21-96C3-4C72-8725-C8B3B7F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F094AA-8EE8-440C-8FAD-D201A787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609E85-F656-4148-8E1E-A7C7098B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DB1A541-37D1-4939-ABB1-F8DCBD176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7878BA4-EC4D-4819-9104-657F18551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0029F1D-BCFF-46DC-AA50-16739CD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E26197A-38BB-495A-BFD6-180C0529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55C930B-F406-4888-9319-0F49D238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7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F8492C-CD66-43EA-B8BB-288CCF20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586112-E3C2-4539-83C2-654C6B5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8BF921-8ACD-46A4-B5E5-C37341E4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5AFB673-91B7-422D-A659-1380E6C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8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6CAF036-83C0-4634-9B97-79510A1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14FDE8-A928-48A5-A06F-AB126D8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2CD05B-047E-4740-BC09-200214FE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85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3EF199-2509-490E-A08B-C2DA6F88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DC8287-4F5B-4451-A902-1F8CB7A0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45EC14-F526-4C93-910C-5558C76E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8735D2-10ED-49FE-AF20-E4C23CFB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FF16F1-BE34-4995-B300-B5DE2C53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5D3CE1-F82B-4440-A1C1-2DA127A6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7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ACA487-784E-4235-97FA-D88BB097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5C37220-3892-49C3-B4F4-AA36092A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62CBCF-D068-4975-9C65-4CEFBFA4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4EAADA-EC7F-439B-95E4-AB0EA61A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834ECB-2976-4732-AF33-AA77220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CBB750-5BE3-46D3-B2C6-CB35E050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6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3D547C-2CA6-4CB2-8A45-BA3815CA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FD964B-B8E7-46EA-B85B-4EF35335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7DD277-4998-40CB-8C91-A6747DF6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68AE-EE61-44C2-BC1A-CF15A55D7D43}" type="datetimeFigureOut">
              <a:rPr lang="pl-PL" smtClean="0"/>
              <a:t>10.04.2022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CDC21-F09E-472B-9E37-FDE33CEE3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2FA2ED-35F4-4628-A95D-132F2AD12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AC85-FAAC-4913-9C32-0A31E07C0A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12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71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__________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10"/>
            <a:ext cx="2596404" cy="4834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726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6"/>
            <a:ext cx="2449586" cy="42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10"/>
            <a:ext cx="2596404" cy="9080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8151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6"/>
            <a:ext cx="2449586" cy="81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__________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09"/>
            <a:ext cx="2596404" cy="12855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2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6"/>
            <a:ext cx="2449586" cy="81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__________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A694F05A-B87B-4A43-AC99-1F2437E2B0D4}"/>
              </a:ext>
            </a:extLst>
          </p:cNvPr>
          <p:cNvSpPr/>
          <p:nvPr/>
        </p:nvSpPr>
        <p:spPr>
          <a:xfrm>
            <a:off x="7902427" y="1907137"/>
            <a:ext cx="1954634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A0AC0B0-9A15-477E-A86C-BC2D53564BC3}"/>
              </a:ext>
            </a:extLst>
          </p:cNvPr>
          <p:cNvSpPr/>
          <p:nvPr/>
        </p:nvSpPr>
        <p:spPr>
          <a:xfrm>
            <a:off x="7902426" y="2221724"/>
            <a:ext cx="1954635" cy="84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/>
              <a:t>    __________</a:t>
            </a:r>
          </a:p>
          <a:p>
            <a:pPr algn="ctr"/>
            <a:r>
              <a:rPr lang="pl-PL" sz="1400" dirty="0"/>
              <a:t>+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B603600F-DF55-4E8A-86CF-295D6D343821}"/>
              </a:ext>
            </a:extLst>
          </p:cNvPr>
          <p:cNvSpPr/>
          <p:nvPr/>
        </p:nvSpPr>
        <p:spPr>
          <a:xfrm>
            <a:off x="7902425" y="2441934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24D97C8-0052-4F69-B285-857A0F0EFF79}"/>
              </a:ext>
            </a:extLst>
          </p:cNvPr>
          <p:cNvSpPr/>
          <p:nvPr/>
        </p:nvSpPr>
        <p:spPr>
          <a:xfrm>
            <a:off x="9127221" y="2431024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67A2429D-50B3-416E-84D4-1163421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0" y="2476552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4AE3EE3-BAD4-4805-A840-90EE0753976A}"/>
              </a:ext>
            </a:extLst>
          </p:cNvPr>
          <p:cNvSpPr txBox="1"/>
          <p:nvPr/>
        </p:nvSpPr>
        <p:spPr>
          <a:xfrm>
            <a:off x="9118826" y="2396775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79C3C67-DC27-48E4-B929-4EAA40FB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5" y="2301420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7829019" y="1833759"/>
            <a:ext cx="2095157" cy="12855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1402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6"/>
            <a:ext cx="2449586" cy="81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__________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A694F05A-B87B-4A43-AC99-1F2437E2B0D4}"/>
              </a:ext>
            </a:extLst>
          </p:cNvPr>
          <p:cNvSpPr/>
          <p:nvPr/>
        </p:nvSpPr>
        <p:spPr>
          <a:xfrm>
            <a:off x="7902427" y="1907137"/>
            <a:ext cx="1954634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A0AC0B0-9A15-477E-A86C-BC2D53564BC3}"/>
              </a:ext>
            </a:extLst>
          </p:cNvPr>
          <p:cNvSpPr/>
          <p:nvPr/>
        </p:nvSpPr>
        <p:spPr>
          <a:xfrm>
            <a:off x="7902426" y="2221724"/>
            <a:ext cx="1954635" cy="84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/>
              <a:t>    __________</a:t>
            </a:r>
          </a:p>
          <a:p>
            <a:pPr algn="ctr"/>
            <a:r>
              <a:rPr lang="pl-PL" sz="1400" dirty="0"/>
              <a:t>+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B603600F-DF55-4E8A-86CF-295D6D343821}"/>
              </a:ext>
            </a:extLst>
          </p:cNvPr>
          <p:cNvSpPr/>
          <p:nvPr/>
        </p:nvSpPr>
        <p:spPr>
          <a:xfrm>
            <a:off x="7902425" y="2441934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24D97C8-0052-4F69-B285-857A0F0EFF79}"/>
              </a:ext>
            </a:extLst>
          </p:cNvPr>
          <p:cNvSpPr/>
          <p:nvPr/>
        </p:nvSpPr>
        <p:spPr>
          <a:xfrm>
            <a:off x="9127221" y="2431024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67A2429D-50B3-416E-84D4-1163421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0" y="2476552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4AE3EE3-BAD4-4805-A840-90EE0753976A}"/>
              </a:ext>
            </a:extLst>
          </p:cNvPr>
          <p:cNvSpPr txBox="1"/>
          <p:nvPr/>
        </p:nvSpPr>
        <p:spPr>
          <a:xfrm>
            <a:off x="9118826" y="2396775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79C3C67-DC27-48E4-B929-4EAA40FB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5" y="2301420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09"/>
            <a:ext cx="2596404" cy="12855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545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6"/>
            <a:ext cx="2449586" cy="81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Attr_01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A694F05A-B87B-4A43-AC99-1F2437E2B0D4}"/>
              </a:ext>
            </a:extLst>
          </p:cNvPr>
          <p:cNvSpPr/>
          <p:nvPr/>
        </p:nvSpPr>
        <p:spPr>
          <a:xfrm>
            <a:off x="7902427" y="1907137"/>
            <a:ext cx="1954634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A0AC0B0-9A15-477E-A86C-BC2D53564BC3}"/>
              </a:ext>
            </a:extLst>
          </p:cNvPr>
          <p:cNvSpPr/>
          <p:nvPr/>
        </p:nvSpPr>
        <p:spPr>
          <a:xfrm>
            <a:off x="7902426" y="2221724"/>
            <a:ext cx="1954635" cy="84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/>
              <a:t>    __________</a:t>
            </a:r>
          </a:p>
          <a:p>
            <a:pPr algn="ctr"/>
            <a:r>
              <a:rPr lang="pl-PL" sz="1400" dirty="0"/>
              <a:t>+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B603600F-DF55-4E8A-86CF-295D6D343821}"/>
              </a:ext>
            </a:extLst>
          </p:cNvPr>
          <p:cNvSpPr/>
          <p:nvPr/>
        </p:nvSpPr>
        <p:spPr>
          <a:xfrm>
            <a:off x="7902425" y="2441934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24D97C8-0052-4F69-B285-857A0F0EFF79}"/>
              </a:ext>
            </a:extLst>
          </p:cNvPr>
          <p:cNvSpPr/>
          <p:nvPr/>
        </p:nvSpPr>
        <p:spPr>
          <a:xfrm>
            <a:off x="9127221" y="2431024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67A2429D-50B3-416E-84D4-1163421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0" y="2476552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4AE3EE3-BAD4-4805-A840-90EE0753976A}"/>
              </a:ext>
            </a:extLst>
          </p:cNvPr>
          <p:cNvSpPr txBox="1"/>
          <p:nvPr/>
        </p:nvSpPr>
        <p:spPr>
          <a:xfrm>
            <a:off x="9118826" y="2396775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79C3C67-DC27-48E4-B929-4EAA40FB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5" y="2301420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09"/>
            <a:ext cx="2596404" cy="12855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30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nak mnożenia 2">
            <a:extLst>
              <a:ext uri="{FF2B5EF4-FFF2-40B4-BE49-F238E27FC236}">
                <a16:creationId xmlns:a16="http://schemas.microsoft.com/office/drawing/2014/main" id="{B9693DB8-FE52-4456-AE69-9D12BBFEAC24}"/>
              </a:ext>
            </a:extLst>
          </p:cNvPr>
          <p:cNvSpPr/>
          <p:nvPr/>
        </p:nvSpPr>
        <p:spPr>
          <a:xfrm>
            <a:off x="3112311" y="2492823"/>
            <a:ext cx="192946" cy="16887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660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5"/>
            <a:ext cx="2449586" cy="118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Attr_01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   _________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A694F05A-B87B-4A43-AC99-1F2437E2B0D4}"/>
              </a:ext>
            </a:extLst>
          </p:cNvPr>
          <p:cNvSpPr/>
          <p:nvPr/>
        </p:nvSpPr>
        <p:spPr>
          <a:xfrm>
            <a:off x="7902427" y="1907137"/>
            <a:ext cx="1954634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A0AC0B0-9A15-477E-A86C-BC2D53564BC3}"/>
              </a:ext>
            </a:extLst>
          </p:cNvPr>
          <p:cNvSpPr/>
          <p:nvPr/>
        </p:nvSpPr>
        <p:spPr>
          <a:xfrm>
            <a:off x="7902426" y="2221724"/>
            <a:ext cx="1954635" cy="84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/>
              <a:t>    __________</a:t>
            </a:r>
          </a:p>
          <a:p>
            <a:pPr algn="ctr"/>
            <a:r>
              <a:rPr lang="pl-PL" sz="1400" dirty="0"/>
              <a:t>+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B603600F-DF55-4E8A-86CF-295D6D343821}"/>
              </a:ext>
            </a:extLst>
          </p:cNvPr>
          <p:cNvSpPr/>
          <p:nvPr/>
        </p:nvSpPr>
        <p:spPr>
          <a:xfrm>
            <a:off x="7902425" y="2441934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24D97C8-0052-4F69-B285-857A0F0EFF79}"/>
              </a:ext>
            </a:extLst>
          </p:cNvPr>
          <p:cNvSpPr/>
          <p:nvPr/>
        </p:nvSpPr>
        <p:spPr>
          <a:xfrm>
            <a:off x="9127221" y="2431024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67A2429D-50B3-416E-84D4-1163421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0" y="2476552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4AE3EE3-BAD4-4805-A840-90EE0753976A}"/>
              </a:ext>
            </a:extLst>
          </p:cNvPr>
          <p:cNvSpPr txBox="1"/>
          <p:nvPr/>
        </p:nvSpPr>
        <p:spPr>
          <a:xfrm>
            <a:off x="9118826" y="2396775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79C3C67-DC27-48E4-B929-4EAA40FB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5" y="2301420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09"/>
            <a:ext cx="2596404" cy="16463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30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nak mnożenia 2">
            <a:extLst>
              <a:ext uri="{FF2B5EF4-FFF2-40B4-BE49-F238E27FC236}">
                <a16:creationId xmlns:a16="http://schemas.microsoft.com/office/drawing/2014/main" id="{B9693DB8-FE52-4456-AE69-9D12BBFEAC24}"/>
              </a:ext>
            </a:extLst>
          </p:cNvPr>
          <p:cNvSpPr/>
          <p:nvPr/>
        </p:nvSpPr>
        <p:spPr>
          <a:xfrm>
            <a:off x="3112311" y="2492823"/>
            <a:ext cx="192946" cy="16887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95FA7CE-DD23-4154-9691-80D99A23F92D}"/>
              </a:ext>
            </a:extLst>
          </p:cNvPr>
          <p:cNvSpPr/>
          <p:nvPr/>
        </p:nvSpPr>
        <p:spPr>
          <a:xfrm>
            <a:off x="3129095" y="2777887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DC248897-D959-49E0-994B-FD46E4465612}"/>
              </a:ext>
            </a:extLst>
          </p:cNvPr>
          <p:cNvSpPr/>
          <p:nvPr/>
        </p:nvSpPr>
        <p:spPr>
          <a:xfrm>
            <a:off x="4366473" y="2820390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DD5BFED8-BFD3-4C59-9078-5E39C52E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79" y="2855008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62063F6-6F65-4478-AE29-BBD0C7263820}"/>
              </a:ext>
            </a:extLst>
          </p:cNvPr>
          <p:cNvSpPr txBox="1"/>
          <p:nvPr/>
        </p:nvSpPr>
        <p:spPr>
          <a:xfrm>
            <a:off x="4332915" y="2775231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5EDD191C-0E47-43F1-8A91-0AC58D7C328A}"/>
              </a:ext>
            </a:extLst>
          </p:cNvPr>
          <p:cNvSpPr/>
          <p:nvPr/>
        </p:nvSpPr>
        <p:spPr>
          <a:xfrm>
            <a:off x="5050178" y="2802570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C754EDE8-7B5E-4EBC-8C2C-AC0742EF0B28}"/>
              </a:ext>
            </a:extLst>
          </p:cNvPr>
          <p:cNvCxnSpPr>
            <a:cxnSpLocks/>
          </p:cNvCxnSpPr>
          <p:nvPr/>
        </p:nvCxnSpPr>
        <p:spPr>
          <a:xfrm>
            <a:off x="3241040" y="3090308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191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1F9B2A4-ADB2-4C9A-ADC9-C6B49A876590}"/>
              </a:ext>
            </a:extLst>
          </p:cNvPr>
          <p:cNvSpPr/>
          <p:nvPr/>
        </p:nvSpPr>
        <p:spPr>
          <a:xfrm>
            <a:off x="2332139" y="1149292"/>
            <a:ext cx="9664117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79D7A4-36E2-4643-BCAD-04102CD177F4}"/>
              </a:ext>
            </a:extLst>
          </p:cNvPr>
          <p:cNvSpPr/>
          <p:nvPr/>
        </p:nvSpPr>
        <p:spPr>
          <a:xfrm>
            <a:off x="427839" y="114929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Dodaj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B6D92DE-8984-4E21-B532-76DC211DED61}"/>
              </a:ext>
            </a:extLst>
          </p:cNvPr>
          <p:cNvSpPr/>
          <p:nvPr/>
        </p:nvSpPr>
        <p:spPr>
          <a:xfrm>
            <a:off x="427839" y="1831960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Kopiuj tabelę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C19739E-2274-4A9F-913C-D45A13D359EC}"/>
              </a:ext>
            </a:extLst>
          </p:cNvPr>
          <p:cNvSpPr/>
          <p:nvPr/>
        </p:nvSpPr>
        <p:spPr>
          <a:xfrm>
            <a:off x="3120704" y="1932628"/>
            <a:ext cx="244958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A46F855-8C0B-4B84-8D60-26AA58E1C785}"/>
              </a:ext>
            </a:extLst>
          </p:cNvPr>
          <p:cNvSpPr/>
          <p:nvPr/>
        </p:nvSpPr>
        <p:spPr>
          <a:xfrm>
            <a:off x="3120704" y="2247215"/>
            <a:ext cx="2449586" cy="118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l-PL" sz="1400" dirty="0"/>
          </a:p>
          <a:p>
            <a:pPr algn="just"/>
            <a:r>
              <a:rPr lang="pl-PL" sz="1400" dirty="0"/>
              <a:t>    Attr_01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   _________</a:t>
            </a:r>
          </a:p>
          <a:p>
            <a:pPr algn="ctr">
              <a:lnSpc>
                <a:spcPct val="150000"/>
              </a:lnSpc>
            </a:pPr>
            <a:r>
              <a:rPr lang="pl-PL" sz="1400" dirty="0"/>
              <a:t>+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ADC7A28-7B92-4B28-8972-2689FA1C3C61}"/>
              </a:ext>
            </a:extLst>
          </p:cNvPr>
          <p:cNvSpPr/>
          <p:nvPr/>
        </p:nvSpPr>
        <p:spPr>
          <a:xfrm>
            <a:off x="2332139" y="520529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8476429-1DE0-45BE-A4E5-A26C7174854E}"/>
              </a:ext>
            </a:extLst>
          </p:cNvPr>
          <p:cNvSpPr/>
          <p:nvPr/>
        </p:nvSpPr>
        <p:spPr>
          <a:xfrm>
            <a:off x="3816991" y="5205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Jeden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5B650D5-DA53-44E2-8F7A-CBDBA09353AD}"/>
              </a:ext>
            </a:extLst>
          </p:cNvPr>
          <p:cNvSpPr/>
          <p:nvPr/>
        </p:nvSpPr>
        <p:spPr>
          <a:xfrm>
            <a:off x="5301843" y="520527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jeden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12749B2-A08F-4BFA-B6F8-AEDF5EA6FEB9}"/>
              </a:ext>
            </a:extLst>
          </p:cNvPr>
          <p:cNvSpPr/>
          <p:nvPr/>
        </p:nvSpPr>
        <p:spPr>
          <a:xfrm>
            <a:off x="6786695" y="52052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Wiele - wiele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9EF22-8A69-4B57-8C31-F2B01E00E753}"/>
              </a:ext>
            </a:extLst>
          </p:cNvPr>
          <p:cNvSpPr txBox="1"/>
          <p:nvPr/>
        </p:nvSpPr>
        <p:spPr>
          <a:xfrm>
            <a:off x="2332139" y="10924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Relacje: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70295C0-AF31-4BBA-B083-AF38C3DCB20D}"/>
              </a:ext>
            </a:extLst>
          </p:cNvPr>
          <p:cNvSpPr/>
          <p:nvPr/>
        </p:nvSpPr>
        <p:spPr>
          <a:xfrm>
            <a:off x="427839" y="6216242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Wyeksportuj skrypt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DFF7573-531F-4D16-9A32-722B4819EF17}"/>
              </a:ext>
            </a:extLst>
          </p:cNvPr>
          <p:cNvSpPr/>
          <p:nvPr/>
        </p:nvSpPr>
        <p:spPr>
          <a:xfrm>
            <a:off x="4370662" y="2467425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CEE8537-1667-40C1-BBD1-CD312C329C18}"/>
              </a:ext>
            </a:extLst>
          </p:cNvPr>
          <p:cNvSpPr/>
          <p:nvPr/>
        </p:nvSpPr>
        <p:spPr>
          <a:xfrm>
            <a:off x="3120703" y="2467425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3A4841AB-F7EA-4131-8DD7-6D6C9F00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8" y="2502043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373FF0-0976-4730-BE22-C2CE8B6A03FC}"/>
              </a:ext>
            </a:extLst>
          </p:cNvPr>
          <p:cNvSpPr txBox="1"/>
          <p:nvPr/>
        </p:nvSpPr>
        <p:spPr>
          <a:xfrm>
            <a:off x="4337104" y="2422266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57EB1-8763-490C-A302-8083306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6911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A694F05A-B87B-4A43-AC99-1F2437E2B0D4}"/>
              </a:ext>
            </a:extLst>
          </p:cNvPr>
          <p:cNvSpPr/>
          <p:nvPr/>
        </p:nvSpPr>
        <p:spPr>
          <a:xfrm>
            <a:off x="7902427" y="1907137"/>
            <a:ext cx="1954634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tabeli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A0AC0B0-9A15-477E-A86C-BC2D53564BC3}"/>
              </a:ext>
            </a:extLst>
          </p:cNvPr>
          <p:cNvSpPr/>
          <p:nvPr/>
        </p:nvSpPr>
        <p:spPr>
          <a:xfrm>
            <a:off x="7902426" y="2221724"/>
            <a:ext cx="1954635" cy="84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/>
              <a:t>    __________</a:t>
            </a:r>
          </a:p>
          <a:p>
            <a:pPr algn="ctr"/>
            <a:r>
              <a:rPr lang="pl-PL" sz="1400" dirty="0"/>
              <a:t>+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B603600F-DF55-4E8A-86CF-295D6D343821}"/>
              </a:ext>
            </a:extLst>
          </p:cNvPr>
          <p:cNvSpPr/>
          <p:nvPr/>
        </p:nvSpPr>
        <p:spPr>
          <a:xfrm>
            <a:off x="7902425" y="2441934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24D97C8-0052-4F69-B285-857A0F0EFF79}"/>
              </a:ext>
            </a:extLst>
          </p:cNvPr>
          <p:cNvSpPr/>
          <p:nvPr/>
        </p:nvSpPr>
        <p:spPr>
          <a:xfrm>
            <a:off x="9127221" y="2431024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67A2429D-50B3-416E-84D4-1163421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0" y="2476552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4AE3EE3-BAD4-4805-A840-90EE0753976A}"/>
              </a:ext>
            </a:extLst>
          </p:cNvPr>
          <p:cNvSpPr txBox="1"/>
          <p:nvPr/>
        </p:nvSpPr>
        <p:spPr>
          <a:xfrm>
            <a:off x="9118826" y="2396775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79C3C67-DC27-48E4-B929-4EAA40FB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5" y="2301420"/>
            <a:ext cx="194451" cy="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9F0650B5-A658-419C-96DC-259ED8379FFE}"/>
              </a:ext>
            </a:extLst>
          </p:cNvPr>
          <p:cNvSpPr/>
          <p:nvPr/>
        </p:nvSpPr>
        <p:spPr>
          <a:xfrm>
            <a:off x="3057776" y="1843509"/>
            <a:ext cx="2596404" cy="16463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AF60ABF-4A30-4321-80BC-CF6E60FFE775}"/>
              </a:ext>
            </a:extLst>
          </p:cNvPr>
          <p:cNvSpPr/>
          <p:nvPr/>
        </p:nvSpPr>
        <p:spPr>
          <a:xfrm>
            <a:off x="427839" y="2514628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Usuń tabelę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9C16BBF-FFDC-4CE3-B36A-EEA25225DB1E}"/>
              </a:ext>
            </a:extLst>
          </p:cNvPr>
          <p:cNvCxnSpPr>
            <a:cxnSpLocks/>
          </p:cNvCxnSpPr>
          <p:nvPr/>
        </p:nvCxnSpPr>
        <p:spPr>
          <a:xfrm>
            <a:off x="3196206" y="277152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9FC716-B885-411C-8795-6D928C81D5C8}"/>
              </a:ext>
            </a:extLst>
          </p:cNvPr>
          <p:cNvSpPr/>
          <p:nvPr/>
        </p:nvSpPr>
        <p:spPr>
          <a:xfrm>
            <a:off x="5033383" y="2456515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30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2B4366A-5C30-47AC-96F3-145A5C9CC64E}"/>
              </a:ext>
            </a:extLst>
          </p:cNvPr>
          <p:cNvSpPr txBox="1"/>
          <p:nvPr/>
        </p:nvSpPr>
        <p:spPr>
          <a:xfrm>
            <a:off x="3313649" y="2217529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Nazwa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55F28D-9455-46F7-B5C7-F9938450DC84}"/>
              </a:ext>
            </a:extLst>
          </p:cNvPr>
          <p:cNvSpPr txBox="1"/>
          <p:nvPr/>
        </p:nvSpPr>
        <p:spPr>
          <a:xfrm>
            <a:off x="4255159" y="2202464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Typ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6319C813-3CE2-4DAD-849C-8C2B6EA8CCE3}"/>
              </a:ext>
            </a:extLst>
          </p:cNvPr>
          <p:cNvSpPr txBox="1"/>
          <p:nvPr/>
        </p:nvSpPr>
        <p:spPr>
          <a:xfrm>
            <a:off x="4922842" y="2190426"/>
            <a:ext cx="84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Rozmiar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6F866D5A-DB24-48EC-B13A-410F903449C9}"/>
              </a:ext>
            </a:extLst>
          </p:cNvPr>
          <p:cNvCxnSpPr>
            <a:cxnSpLocks/>
          </p:cNvCxnSpPr>
          <p:nvPr/>
        </p:nvCxnSpPr>
        <p:spPr>
          <a:xfrm>
            <a:off x="3196206" y="2427517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nak mnożenia 2">
            <a:extLst>
              <a:ext uri="{FF2B5EF4-FFF2-40B4-BE49-F238E27FC236}">
                <a16:creationId xmlns:a16="http://schemas.microsoft.com/office/drawing/2014/main" id="{B9693DB8-FE52-4456-AE69-9D12BBFEAC24}"/>
              </a:ext>
            </a:extLst>
          </p:cNvPr>
          <p:cNvSpPr/>
          <p:nvPr/>
        </p:nvSpPr>
        <p:spPr>
          <a:xfrm>
            <a:off x="3112311" y="2492823"/>
            <a:ext cx="192946" cy="16887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95FA7CE-DD23-4154-9691-80D99A23F92D}"/>
              </a:ext>
            </a:extLst>
          </p:cNvPr>
          <p:cNvSpPr/>
          <p:nvPr/>
        </p:nvSpPr>
        <p:spPr>
          <a:xfrm>
            <a:off x="3129095" y="2777887"/>
            <a:ext cx="192946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DC248897-D959-49E0-994B-FD46E4465612}"/>
              </a:ext>
            </a:extLst>
          </p:cNvPr>
          <p:cNvSpPr/>
          <p:nvPr/>
        </p:nvSpPr>
        <p:spPr>
          <a:xfrm>
            <a:off x="4366473" y="2820390"/>
            <a:ext cx="629174" cy="2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" name="Picture 2" descr="Drill Down Svg Png Icon Free Download (#259549) - OnlineWebFonts.COM">
            <a:extLst>
              <a:ext uri="{FF2B5EF4-FFF2-40B4-BE49-F238E27FC236}">
                <a16:creationId xmlns:a16="http://schemas.microsoft.com/office/drawing/2014/main" id="{DD5BFED8-BFD3-4C59-9078-5E39C52E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79" y="2855008"/>
            <a:ext cx="117446" cy="1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62063F6-6F65-4478-AE29-BBD0C7263820}"/>
              </a:ext>
            </a:extLst>
          </p:cNvPr>
          <p:cNvSpPr txBox="1"/>
          <p:nvPr/>
        </p:nvSpPr>
        <p:spPr>
          <a:xfrm>
            <a:off x="4332915" y="2775231"/>
            <a:ext cx="45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Int</a:t>
            </a:r>
            <a:endParaRPr lang="pl-PL" dirty="0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5EDD191C-0E47-43F1-8A91-0AC58D7C328A}"/>
              </a:ext>
            </a:extLst>
          </p:cNvPr>
          <p:cNvSpPr/>
          <p:nvPr/>
        </p:nvSpPr>
        <p:spPr>
          <a:xfrm>
            <a:off x="5050178" y="2802570"/>
            <a:ext cx="482363" cy="21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C754EDE8-7B5E-4EBC-8C2C-AC0742EF0B28}"/>
              </a:ext>
            </a:extLst>
          </p:cNvPr>
          <p:cNvCxnSpPr>
            <a:cxnSpLocks/>
          </p:cNvCxnSpPr>
          <p:nvPr/>
        </p:nvCxnSpPr>
        <p:spPr>
          <a:xfrm>
            <a:off x="3241040" y="3090308"/>
            <a:ext cx="2248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E73B9344-C2D2-402A-9398-480EBE875BAC}"/>
              </a:ext>
            </a:extLst>
          </p:cNvPr>
          <p:cNvSpPr/>
          <p:nvPr/>
        </p:nvSpPr>
        <p:spPr>
          <a:xfrm>
            <a:off x="427839" y="5533574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Otwórz plik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D0905440-3D7B-44A4-8D84-E652DD0ABF44}"/>
              </a:ext>
            </a:extLst>
          </p:cNvPr>
          <p:cNvSpPr/>
          <p:nvPr/>
        </p:nvSpPr>
        <p:spPr>
          <a:xfrm>
            <a:off x="427839" y="4850906"/>
            <a:ext cx="1258348" cy="494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Zapisz plik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801C25E7-BFD8-4108-B678-A90A9067F8D7}"/>
              </a:ext>
            </a:extLst>
          </p:cNvPr>
          <p:cNvCxnSpPr/>
          <p:nvPr/>
        </p:nvCxnSpPr>
        <p:spPr>
          <a:xfrm>
            <a:off x="5570289" y="2855008"/>
            <a:ext cx="2332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A3CDADA8-8E1A-4BB7-9A72-85332771DD5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658100" y="2643271"/>
            <a:ext cx="244326" cy="211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233A41F0-98A1-4A54-946B-5FF00E9BB46D}"/>
              </a:ext>
            </a:extLst>
          </p:cNvPr>
          <p:cNvCxnSpPr/>
          <p:nvPr/>
        </p:nvCxnSpPr>
        <p:spPr>
          <a:xfrm>
            <a:off x="7660481" y="2855008"/>
            <a:ext cx="241944" cy="154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64CA7C-B4E8-4A67-AA85-66C604B8CF5C}"/>
              </a:ext>
            </a:extLst>
          </p:cNvPr>
          <p:cNvSpPr/>
          <p:nvPr/>
        </p:nvSpPr>
        <p:spPr>
          <a:xfrm>
            <a:off x="11625743" y="6332109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079E0FB5-64C4-4B9C-8BE4-F1270DF89A29}"/>
              </a:ext>
            </a:extLst>
          </p:cNvPr>
          <p:cNvSpPr/>
          <p:nvPr/>
        </p:nvSpPr>
        <p:spPr>
          <a:xfrm>
            <a:off x="11625742" y="6084633"/>
            <a:ext cx="276837" cy="2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94833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355</Words>
  <Application>Microsoft Office PowerPoint</Application>
  <PresentationFormat>Panoramiczny</PresentationFormat>
  <Paragraphs>195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Arkadiusz Markowski</dc:creator>
  <cp:lastModifiedBy>Arkadiusz Markowski</cp:lastModifiedBy>
  <cp:revision>1</cp:revision>
  <dcterms:created xsi:type="dcterms:W3CDTF">2022-04-10T09:31:53Z</dcterms:created>
  <dcterms:modified xsi:type="dcterms:W3CDTF">2022-04-10T10:27:18Z</dcterms:modified>
</cp:coreProperties>
</file>