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1" r:id="rId6"/>
    <p:sldId id="262" r:id="rId7"/>
    <p:sldId id="259" r:id="rId8"/>
    <p:sldId id="260" r:id="rId9"/>
    <p:sldId id="263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44A5A-E29C-4EE6-8123-5070DBB55C68}" v="143" dt="2021-12-14T10:56:17.009"/>
    <p1510:client id="{71E7256B-1EEB-4D5F-8D5E-28F926AD9F25}" v="63" dt="2021-12-17T09:06:56.241"/>
    <p1510:client id="{7D9D0B74-6F17-49EB-A8D9-4AFA9F2353BE}" v="2126" dt="2021-12-15T11:29:31.573"/>
    <p1510:client id="{A03A5E76-0092-45E9-8A99-B692F4BCAD09}" v="75" dt="2021-12-15T12:16:01.440"/>
    <p1510:client id="{B5AF31CB-FD89-47CA-A7D5-FA035AD8D3F4}" v="121" dt="2021-12-15T12:09:58.835"/>
    <p1510:client id="{EF9B4054-379E-4C29-B3D4-859D1C85A7A6}" v="714" dt="2021-12-15T14:05:33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k Tarnawski" userId="1517052f82b89fb0" providerId="Windows Live" clId="Web-{A03A5E76-0092-45E9-8A99-B692F4BCAD09}"/>
    <pc:docChg chg="modSld">
      <pc:chgData name="Arek Tarnawski" userId="1517052f82b89fb0" providerId="Windows Live" clId="Web-{A03A5E76-0092-45E9-8A99-B692F4BCAD09}" dt="2021-12-15T12:16:00.096" v="61" actId="20577"/>
      <pc:docMkLst>
        <pc:docMk/>
      </pc:docMkLst>
      <pc:sldChg chg="addSp delSp modSp">
        <pc:chgData name="Arek Tarnawski" userId="1517052f82b89fb0" providerId="Windows Live" clId="Web-{A03A5E76-0092-45E9-8A99-B692F4BCAD09}" dt="2021-12-15T12:16:00.096" v="61" actId="20577"/>
        <pc:sldMkLst>
          <pc:docMk/>
          <pc:sldMk cId="2769335503" sldId="258"/>
        </pc:sldMkLst>
        <pc:spChg chg="mod">
          <ac:chgData name="Arek Tarnawski" userId="1517052f82b89fb0" providerId="Windows Live" clId="Web-{A03A5E76-0092-45E9-8A99-B692F4BCAD09}" dt="2021-12-15T12:16:00.096" v="61" actId="20577"/>
          <ac:spMkLst>
            <pc:docMk/>
            <pc:sldMk cId="2769335503" sldId="258"/>
            <ac:spMk id="2" creationId="{00000000-0000-0000-0000-000000000000}"/>
          </ac:spMkLst>
        </pc:spChg>
        <pc:spChg chg="mod">
          <ac:chgData name="Arek Tarnawski" userId="1517052f82b89fb0" providerId="Windows Live" clId="Web-{A03A5E76-0092-45E9-8A99-B692F4BCAD09}" dt="2021-12-15T12:15:00.142" v="40" actId="1076"/>
          <ac:spMkLst>
            <pc:docMk/>
            <pc:sldMk cId="2769335503" sldId="258"/>
            <ac:spMk id="15" creationId="{7383306B-5231-4073-8E42-5E51D3EDAEC7}"/>
          </ac:spMkLst>
        </pc:spChg>
        <pc:spChg chg="add mod">
          <ac:chgData name="Arek Tarnawski" userId="1517052f82b89fb0" providerId="Windows Live" clId="Web-{A03A5E76-0092-45E9-8A99-B692F4BCAD09}" dt="2021-12-15T12:15:40.127" v="58" actId="20577"/>
          <ac:spMkLst>
            <pc:docMk/>
            <pc:sldMk cId="2769335503" sldId="258"/>
            <ac:spMk id="26" creationId="{B2F1DD60-57FB-4BEC-8E32-42B4ADC45B0F}"/>
          </ac:spMkLst>
        </pc:spChg>
        <pc:picChg chg="del">
          <ac:chgData name="Arek Tarnawski" userId="1517052f82b89fb0" providerId="Windows Live" clId="Web-{A03A5E76-0092-45E9-8A99-B692F4BCAD09}" dt="2021-12-15T12:13:54.344" v="34"/>
          <ac:picMkLst>
            <pc:docMk/>
            <pc:sldMk cId="2769335503" sldId="258"/>
            <ac:picMk id="7" creationId="{B3CE6B47-2FF7-4B53-B5F2-6B67C3E554AB}"/>
          </ac:picMkLst>
        </pc:picChg>
        <pc:picChg chg="mod modCrop">
          <ac:chgData name="Arek Tarnawski" userId="1517052f82b89fb0" providerId="Windows Live" clId="Web-{A03A5E76-0092-45E9-8A99-B692F4BCAD09}" dt="2021-12-15T12:13:21.968" v="28"/>
          <ac:picMkLst>
            <pc:docMk/>
            <pc:sldMk cId="2769335503" sldId="258"/>
            <ac:picMk id="11" creationId="{DF2ADE64-0058-4491-A39C-87A10ABCF3A7}"/>
          </ac:picMkLst>
        </pc:picChg>
        <pc:picChg chg="add mod">
          <ac:chgData name="Arek Tarnawski" userId="1517052f82b89fb0" providerId="Windows Live" clId="Web-{A03A5E76-0092-45E9-8A99-B692F4BCAD09}" dt="2021-12-15T12:12:51.920" v="24" actId="1076"/>
          <ac:picMkLst>
            <pc:docMk/>
            <pc:sldMk cId="2769335503" sldId="258"/>
            <ac:picMk id="19" creationId="{D1AFC380-751B-4B87-96BF-AC726C8C6982}"/>
          </ac:picMkLst>
        </pc:picChg>
        <pc:picChg chg="add mod">
          <ac:chgData name="Arek Tarnawski" userId="1517052f82b89fb0" providerId="Windows Live" clId="Web-{A03A5E76-0092-45E9-8A99-B692F4BCAD09}" dt="2021-12-15T12:12:45.920" v="22" actId="1076"/>
          <ac:picMkLst>
            <pc:docMk/>
            <pc:sldMk cId="2769335503" sldId="258"/>
            <ac:picMk id="21" creationId="{C7BCBB13-FAE1-4BEE-B5D5-894078965E66}"/>
          </ac:picMkLst>
        </pc:picChg>
        <pc:picChg chg="add mod">
          <ac:chgData name="Arek Tarnawski" userId="1517052f82b89fb0" providerId="Windows Live" clId="Web-{A03A5E76-0092-45E9-8A99-B692F4BCAD09}" dt="2021-12-15T12:13:27.655" v="29" actId="1076"/>
          <ac:picMkLst>
            <pc:docMk/>
            <pc:sldMk cId="2769335503" sldId="258"/>
            <ac:picMk id="22" creationId="{9BD7C8BC-50BB-47DC-9156-400413B333A0}"/>
          </ac:picMkLst>
        </pc:picChg>
        <pc:picChg chg="add mod">
          <ac:chgData name="Arek Tarnawski" userId="1517052f82b89fb0" providerId="Windows Live" clId="Web-{A03A5E76-0092-45E9-8A99-B692F4BCAD09}" dt="2021-12-15T12:14:11.281" v="35" actId="1076"/>
          <ac:picMkLst>
            <pc:docMk/>
            <pc:sldMk cId="2769335503" sldId="258"/>
            <ac:picMk id="23" creationId="{7F78FC94-3788-4125-9DBC-035B357B80A0}"/>
          </ac:picMkLst>
        </pc:picChg>
        <pc:picChg chg="mod modCrop">
          <ac:chgData name="Arek Tarnawski" userId="1517052f82b89fb0" providerId="Windows Live" clId="Web-{A03A5E76-0092-45E9-8A99-B692F4BCAD09}" dt="2021-12-15T12:14:33.844" v="38" actId="1076"/>
          <ac:picMkLst>
            <pc:docMk/>
            <pc:sldMk cId="2769335503" sldId="258"/>
            <ac:picMk id="24" creationId="{AB7F2C38-6817-4CCF-BBE1-7B20165636C9}"/>
          </ac:picMkLst>
        </pc:picChg>
        <pc:picChg chg="add mod">
          <ac:chgData name="Arek Tarnawski" userId="1517052f82b89fb0" providerId="Windows Live" clId="Web-{A03A5E76-0092-45E9-8A99-B692F4BCAD09}" dt="2021-12-15T12:14:40.188" v="39" actId="1076"/>
          <ac:picMkLst>
            <pc:docMk/>
            <pc:sldMk cId="2769335503" sldId="258"/>
            <ac:picMk id="25" creationId="{978AAE90-F93B-4974-A1AC-24D21E1C1620}"/>
          </ac:picMkLst>
        </pc:picChg>
      </pc:sldChg>
      <pc:sldChg chg="modSp">
        <pc:chgData name="Arek Tarnawski" userId="1517052f82b89fb0" providerId="Windows Live" clId="Web-{A03A5E76-0092-45E9-8A99-B692F4BCAD09}" dt="2021-12-15T12:10:52.918" v="13" actId="20577"/>
        <pc:sldMkLst>
          <pc:docMk/>
          <pc:sldMk cId="3146059189" sldId="260"/>
        </pc:sldMkLst>
        <pc:spChg chg="mod">
          <ac:chgData name="Arek Tarnawski" userId="1517052f82b89fb0" providerId="Windows Live" clId="Web-{A03A5E76-0092-45E9-8A99-B692F4BCAD09}" dt="2021-12-15T12:10:52.918" v="13" actId="20577"/>
          <ac:spMkLst>
            <pc:docMk/>
            <pc:sldMk cId="3146059189" sldId="260"/>
            <ac:spMk id="2" creationId="{00000000-0000-0000-0000-000000000000}"/>
          </ac:spMkLst>
        </pc:spChg>
      </pc:sldChg>
      <pc:sldChg chg="addSp modSp">
        <pc:chgData name="Arek Tarnawski" userId="1517052f82b89fb0" providerId="Windows Live" clId="Web-{A03A5E76-0092-45E9-8A99-B692F4BCAD09}" dt="2021-12-15T12:10:38.136" v="7" actId="1076"/>
        <pc:sldMkLst>
          <pc:docMk/>
          <pc:sldMk cId="2248777022" sldId="265"/>
        </pc:sldMkLst>
        <pc:spChg chg="mod">
          <ac:chgData name="Arek Tarnawski" userId="1517052f82b89fb0" providerId="Windows Live" clId="Web-{A03A5E76-0092-45E9-8A99-B692F4BCAD09}" dt="2021-12-15T12:10:36.886" v="6" actId="1076"/>
          <ac:spMkLst>
            <pc:docMk/>
            <pc:sldMk cId="2248777022" sldId="265"/>
            <ac:spMk id="3" creationId="{FE5BC225-9311-482C-9D31-30E7725C593D}"/>
          </ac:spMkLst>
        </pc:spChg>
        <pc:picChg chg="add mod">
          <ac:chgData name="Arek Tarnawski" userId="1517052f82b89fb0" providerId="Windows Live" clId="Web-{A03A5E76-0092-45E9-8A99-B692F4BCAD09}" dt="2021-12-15T12:10:38.136" v="7" actId="1076"/>
          <ac:picMkLst>
            <pc:docMk/>
            <pc:sldMk cId="2248777022" sldId="265"/>
            <ac:picMk id="5" creationId="{9772E6AF-0907-4DCF-9F51-3A3CC902D82A}"/>
          </ac:picMkLst>
        </pc:picChg>
      </pc:sldChg>
    </pc:docChg>
  </pc:docChgLst>
  <pc:docChgLst>
    <pc:chgData name="Arek Tarnawski" userId="1517052f82b89fb0" providerId="Windows Live" clId="Web-{7D9D0B74-6F17-49EB-A8D9-4AFA9F2353BE}"/>
    <pc:docChg chg="addSld delSld modSld sldOrd">
      <pc:chgData name="Arek Tarnawski" userId="1517052f82b89fb0" providerId="Windows Live" clId="Web-{7D9D0B74-6F17-49EB-A8D9-4AFA9F2353BE}" dt="2021-12-15T11:30:07.027" v="1511"/>
      <pc:docMkLst>
        <pc:docMk/>
      </pc:docMkLst>
      <pc:sldChg chg="modSp">
        <pc:chgData name="Arek Tarnawski" userId="1517052f82b89fb0" providerId="Windows Live" clId="Web-{7D9D0B74-6F17-49EB-A8D9-4AFA9F2353BE}" dt="2021-12-14T12:07:58.635" v="468" actId="14100"/>
        <pc:sldMkLst>
          <pc:docMk/>
          <pc:sldMk cId="109857222" sldId="256"/>
        </pc:sldMkLst>
        <pc:spChg chg="mod">
          <ac:chgData name="Arek Tarnawski" userId="1517052f82b89fb0" providerId="Windows Live" clId="Web-{7D9D0B74-6F17-49EB-A8D9-4AFA9F2353BE}" dt="2021-12-14T12:07:58.635" v="468" actId="14100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Arek Tarnawski" userId="1517052f82b89fb0" providerId="Windows Live" clId="Web-{7D9D0B74-6F17-49EB-A8D9-4AFA9F2353BE}" dt="2021-12-14T10:58:02.689" v="2" actId="20577"/>
          <ac:spMkLst>
            <pc:docMk/>
            <pc:sldMk cId="109857222" sldId="256"/>
            <ac:spMk id="7" creationId="{451A3CDF-B289-46EF-AB55-A23BBE6CA48F}"/>
          </ac:spMkLst>
        </pc:spChg>
      </pc:sldChg>
      <pc:sldChg chg="addSp delSp modSp add mod replId modClrScheme setClrOvrMap delDesignElem chgLayout">
        <pc:chgData name="Arek Tarnawski" userId="1517052f82b89fb0" providerId="Windows Live" clId="Web-{7D9D0B74-6F17-49EB-A8D9-4AFA9F2353BE}" dt="2021-12-14T15:51:52.383" v="997" actId="20577"/>
        <pc:sldMkLst>
          <pc:docMk/>
          <pc:sldMk cId="1160969661" sldId="257"/>
        </pc:sldMkLst>
        <pc:spChg chg="mod ord">
          <ac:chgData name="Arek Tarnawski" userId="1517052f82b89fb0" providerId="Windows Live" clId="Web-{7D9D0B74-6F17-49EB-A8D9-4AFA9F2353BE}" dt="2021-12-14T11:17:06.263" v="52" actId="20577"/>
          <ac:spMkLst>
            <pc:docMk/>
            <pc:sldMk cId="1160969661" sldId="257"/>
            <ac:spMk id="2" creationId="{00000000-0000-0000-0000-000000000000}"/>
          </ac:spMkLst>
        </pc:spChg>
        <pc:spChg chg="del mod ord">
          <ac:chgData name="Arek Tarnawski" userId="1517052f82b89fb0" providerId="Windows Live" clId="Web-{7D9D0B74-6F17-49EB-A8D9-4AFA9F2353BE}" dt="2021-12-14T10:59:46.332" v="9"/>
          <ac:spMkLst>
            <pc:docMk/>
            <pc:sldMk cId="1160969661" sldId="257"/>
            <ac:spMk id="3" creationId="{00000000-0000-0000-0000-000000000000}"/>
          </ac:spMkLst>
        </pc:spChg>
        <pc:spChg chg="add del mod ord">
          <ac:chgData name="Arek Tarnawski" userId="1517052f82b89fb0" providerId="Windows Live" clId="Web-{7D9D0B74-6F17-49EB-A8D9-4AFA9F2353BE}" dt="2021-12-14T11:19:53.126" v="67"/>
          <ac:spMkLst>
            <pc:docMk/>
            <pc:sldMk cId="1160969661" sldId="257"/>
            <ac:spMk id="5" creationId="{DBC19FEB-2461-4DF4-BA1A-563A63A0A21A}"/>
          </ac:spMkLst>
        </pc:spChg>
        <pc:spChg chg="del">
          <ac:chgData name="Arek Tarnawski" userId="1517052f82b89fb0" providerId="Windows Live" clId="Web-{7D9D0B74-6F17-49EB-A8D9-4AFA9F2353BE}" dt="2021-12-14T11:00:31.943" v="10"/>
          <ac:spMkLst>
            <pc:docMk/>
            <pc:sldMk cId="1160969661" sldId="257"/>
            <ac:spMk id="7" creationId="{451A3CDF-B289-46EF-AB55-A23BBE6CA48F}"/>
          </ac:spMkLst>
        </pc:spChg>
        <pc:spChg chg="add del">
          <ac:chgData name="Arek Tarnawski" userId="1517052f82b89fb0" providerId="Windows Live" clId="Web-{7D9D0B74-6F17-49EB-A8D9-4AFA9F2353BE}" dt="2021-12-14T11:17:48.420" v="54"/>
          <ac:spMkLst>
            <pc:docMk/>
            <pc:sldMk cId="1160969661" sldId="257"/>
            <ac:spMk id="8" creationId="{062713E7-6953-4D86-B303-072BB9EBB7D2}"/>
          </ac:spMkLst>
        </pc:spChg>
        <pc:spChg chg="add del">
          <ac:chgData name="Arek Tarnawski" userId="1517052f82b89fb0" providerId="Windows Live" clId="Web-{7D9D0B74-6F17-49EB-A8D9-4AFA9F2353BE}" dt="2021-12-14T11:01:31.413" v="12"/>
          <ac:spMkLst>
            <pc:docMk/>
            <pc:sldMk cId="1160969661" sldId="257"/>
            <ac:spMk id="9" creationId="{DD651B61-325E-4E73-8445-38B0DE8AAAB6}"/>
          </ac:spMkLst>
        </pc:spChg>
        <pc:spChg chg="add mod">
          <ac:chgData name="Arek Tarnawski" userId="1517052f82b89fb0" providerId="Windows Live" clId="Web-{7D9D0B74-6F17-49EB-A8D9-4AFA9F2353BE}" dt="2021-12-14T11:31:07.269" v="401" actId="1076"/>
          <ac:spMkLst>
            <pc:docMk/>
            <pc:sldMk cId="1160969661" sldId="257"/>
            <ac:spMk id="10" creationId="{502B2089-8267-4E68-8CA3-2CAFBD92AEE4}"/>
          </ac:spMkLst>
        </pc:spChg>
        <pc:spChg chg="add del">
          <ac:chgData name="Arek Tarnawski" userId="1517052f82b89fb0" providerId="Windows Live" clId="Web-{7D9D0B74-6F17-49EB-A8D9-4AFA9F2353BE}" dt="2021-12-14T11:01:31.413" v="12"/>
          <ac:spMkLst>
            <pc:docMk/>
            <pc:sldMk cId="1160969661" sldId="257"/>
            <ac:spMk id="11" creationId="{B42E5253-D3AC-4AC2-B766-8B34F13C2F5E}"/>
          </ac:spMkLst>
        </pc:spChg>
        <pc:spChg chg="add del">
          <ac:chgData name="Arek Tarnawski" userId="1517052f82b89fb0" providerId="Windows Live" clId="Web-{7D9D0B74-6F17-49EB-A8D9-4AFA9F2353BE}" dt="2021-12-14T11:01:31.413" v="12"/>
          <ac:spMkLst>
            <pc:docMk/>
            <pc:sldMk cId="1160969661" sldId="257"/>
            <ac:spMk id="13" creationId="{10AE8D57-436A-4073-9A75-15BB5949F8B4}"/>
          </ac:spMkLst>
        </pc:spChg>
        <pc:spChg chg="add del">
          <ac:chgData name="Arek Tarnawski" userId="1517052f82b89fb0" providerId="Windows Live" clId="Web-{7D9D0B74-6F17-49EB-A8D9-4AFA9F2353BE}" dt="2021-12-14T11:01:31.413" v="12"/>
          <ac:spMkLst>
            <pc:docMk/>
            <pc:sldMk cId="1160969661" sldId="257"/>
            <ac:spMk id="15" creationId="{E2852671-8EB6-4EAF-8AF8-65CF3FD66456}"/>
          </ac:spMkLst>
        </pc:spChg>
        <pc:spChg chg="add del">
          <ac:chgData name="Arek Tarnawski" userId="1517052f82b89fb0" providerId="Windows Live" clId="Web-{7D9D0B74-6F17-49EB-A8D9-4AFA9F2353BE}" dt="2021-12-14T11:01:31.413" v="12"/>
          <ac:spMkLst>
            <pc:docMk/>
            <pc:sldMk cId="1160969661" sldId="257"/>
            <ac:spMk id="17" creationId="{CCB5977A-5CE8-4D01-A784-06EA14C2A310}"/>
          </ac:spMkLst>
        </pc:spChg>
        <pc:spChg chg="add del">
          <ac:chgData name="Arek Tarnawski" userId="1517052f82b89fb0" providerId="Windows Live" clId="Web-{7D9D0B74-6F17-49EB-A8D9-4AFA9F2353BE}" dt="2021-12-14T11:01:31.413" v="12"/>
          <ac:spMkLst>
            <pc:docMk/>
            <pc:sldMk cId="1160969661" sldId="257"/>
            <ac:spMk id="19" creationId="{0F02942D-A53B-4A35-B44C-EEFD824131A9}"/>
          </ac:spMkLst>
        </pc:spChg>
        <pc:spChg chg="add del">
          <ac:chgData name="Arek Tarnawski" userId="1517052f82b89fb0" providerId="Windows Live" clId="Web-{7D9D0B74-6F17-49EB-A8D9-4AFA9F2353BE}" dt="2021-12-14T11:14:24.165" v="33"/>
          <ac:spMkLst>
            <pc:docMk/>
            <pc:sldMk cId="1160969661" sldId="257"/>
            <ac:spMk id="20" creationId="{FFA93A6F-EA82-4568-9D5D-B50DF15A7399}"/>
          </ac:spMkLst>
        </pc:spChg>
        <pc:spChg chg="add del">
          <ac:chgData name="Arek Tarnawski" userId="1517052f82b89fb0" providerId="Windows Live" clId="Web-{7D9D0B74-6F17-49EB-A8D9-4AFA9F2353BE}" dt="2021-12-14T11:01:31.413" v="12"/>
          <ac:spMkLst>
            <pc:docMk/>
            <pc:sldMk cId="1160969661" sldId="257"/>
            <ac:spMk id="21" creationId="{375F3C53-82B4-457B-87C8-9077A906BB52}"/>
          </ac:spMkLst>
        </pc:spChg>
        <pc:spChg chg="add del">
          <ac:chgData name="Arek Tarnawski" userId="1517052f82b89fb0" providerId="Windows Live" clId="Web-{7D9D0B74-6F17-49EB-A8D9-4AFA9F2353BE}" dt="2021-12-14T11:01:31.413" v="12"/>
          <ac:spMkLst>
            <pc:docMk/>
            <pc:sldMk cId="1160969661" sldId="257"/>
            <ac:spMk id="23" creationId="{5A4487F9-8FD4-4FDA-899F-49105850637B}"/>
          </ac:spMkLst>
        </pc:spChg>
        <pc:spChg chg="add del">
          <ac:chgData name="Arek Tarnawski" userId="1517052f82b89fb0" providerId="Windows Live" clId="Web-{7D9D0B74-6F17-49EB-A8D9-4AFA9F2353BE}" dt="2021-12-14T11:01:31.413" v="12"/>
          <ac:spMkLst>
            <pc:docMk/>
            <pc:sldMk cId="1160969661" sldId="257"/>
            <ac:spMk id="25" creationId="{ACD9B3A4-4B72-4F8E-9D87-2D150F2ADC85}"/>
          </ac:spMkLst>
        </pc:spChg>
        <pc:spChg chg="del">
          <ac:chgData name="Arek Tarnawski" userId="1517052f82b89fb0" providerId="Windows Live" clId="Web-{7D9D0B74-6F17-49EB-A8D9-4AFA9F2353BE}" dt="2021-12-14T10:58:43.518" v="4"/>
          <ac:spMkLst>
            <pc:docMk/>
            <pc:sldMk cId="1160969661" sldId="257"/>
            <ac:spMk id="26" creationId="{875485B9-8EE1-447A-9C08-F7D6B532A8CF}"/>
          </ac:spMkLst>
        </pc:spChg>
        <pc:spChg chg="del">
          <ac:chgData name="Arek Tarnawski" userId="1517052f82b89fb0" providerId="Windows Live" clId="Web-{7D9D0B74-6F17-49EB-A8D9-4AFA9F2353BE}" dt="2021-12-14T10:58:43.518" v="4"/>
          <ac:spMkLst>
            <pc:docMk/>
            <pc:sldMk cId="1160969661" sldId="257"/>
            <ac:spMk id="28" creationId="{B963707F-B98C-4143-AFCF-D6B56C975C5A}"/>
          </ac:spMkLst>
        </pc:spChg>
        <pc:spChg chg="del">
          <ac:chgData name="Arek Tarnawski" userId="1517052f82b89fb0" providerId="Windows Live" clId="Web-{7D9D0B74-6F17-49EB-A8D9-4AFA9F2353BE}" dt="2021-12-14T10:58:43.518" v="4"/>
          <ac:spMkLst>
            <pc:docMk/>
            <pc:sldMk cId="1160969661" sldId="257"/>
            <ac:spMk id="29" creationId="{88D2DFBB-460D-4ECB-BD76-509C99DAD65A}"/>
          </ac:spMkLst>
        </pc:spChg>
        <pc:spChg chg="add mod">
          <ac:chgData name="Arek Tarnawski" userId="1517052f82b89fb0" providerId="Windows Live" clId="Web-{7D9D0B74-6F17-49EB-A8D9-4AFA9F2353BE}" dt="2021-12-14T11:31:07.269" v="402" actId="1076"/>
          <ac:spMkLst>
            <pc:docMk/>
            <pc:sldMk cId="1160969661" sldId="257"/>
            <ac:spMk id="35" creationId="{822BE7CB-5FB5-4607-A614-0E9B101F1A2A}"/>
          </ac:spMkLst>
        </pc:spChg>
        <pc:spChg chg="add mod">
          <ac:chgData name="Arek Tarnawski" userId="1517052f82b89fb0" providerId="Windows Live" clId="Web-{7D9D0B74-6F17-49EB-A8D9-4AFA9F2353BE}" dt="2021-12-14T11:40:21.454" v="444" actId="1076"/>
          <ac:spMkLst>
            <pc:docMk/>
            <pc:sldMk cId="1160969661" sldId="257"/>
            <ac:spMk id="48" creationId="{CB8BDADD-D975-4FE7-A2C1-A356BBC7B821}"/>
          </ac:spMkLst>
        </pc:spChg>
        <pc:spChg chg="add mod">
          <ac:chgData name="Arek Tarnawski" userId="1517052f82b89fb0" providerId="Windows Live" clId="Web-{7D9D0B74-6F17-49EB-A8D9-4AFA9F2353BE}" dt="2021-12-14T15:51:52.383" v="997" actId="20577"/>
          <ac:spMkLst>
            <pc:docMk/>
            <pc:sldMk cId="1160969661" sldId="257"/>
            <ac:spMk id="49" creationId="{7B1756C2-A5DA-4905-B847-E3C37F0BAC70}"/>
          </ac:spMkLst>
        </pc:spChg>
        <pc:picChg chg="mod modCrop">
          <ac:chgData name="Arek Tarnawski" userId="1517052f82b89fb0" providerId="Windows Live" clId="Web-{7D9D0B74-6F17-49EB-A8D9-4AFA9F2353BE}" dt="2021-12-14T13:12:13.068" v="516"/>
          <ac:picMkLst>
            <pc:docMk/>
            <pc:sldMk cId="1160969661" sldId="257"/>
            <ac:picMk id="4" creationId="{3213D809-8EA3-474B-909F-5A68E9C65A98}"/>
          </ac:picMkLst>
        </pc:picChg>
        <pc:picChg chg="del">
          <ac:chgData name="Arek Tarnawski" userId="1517052f82b89fb0" providerId="Windows Live" clId="Web-{7D9D0B74-6F17-49EB-A8D9-4AFA9F2353BE}" dt="2021-12-14T10:59:05.425" v="5"/>
          <ac:picMkLst>
            <pc:docMk/>
            <pc:sldMk cId="1160969661" sldId="257"/>
            <ac:picMk id="6" creationId="{41D326C6-DAFA-42D2-80CD-688A16EF2FC8}"/>
          </ac:picMkLst>
        </pc:picChg>
        <pc:picChg chg="add mod ord">
          <ac:chgData name="Arek Tarnawski" userId="1517052f82b89fb0" providerId="Windows Live" clId="Web-{7D9D0B74-6F17-49EB-A8D9-4AFA9F2353BE}" dt="2021-12-14T11:31:07.160" v="377" actId="1076"/>
          <ac:picMkLst>
            <pc:docMk/>
            <pc:sldMk cId="1160969661" sldId="257"/>
            <ac:picMk id="12" creationId="{B7329926-6106-4F95-8BE1-3EFFB7F285A0}"/>
          </ac:picMkLst>
        </pc:picChg>
        <pc:picChg chg="add mod">
          <ac:chgData name="Arek Tarnawski" userId="1517052f82b89fb0" providerId="Windows Live" clId="Web-{7D9D0B74-6F17-49EB-A8D9-4AFA9F2353BE}" dt="2021-12-14T11:31:07.175" v="378" actId="1076"/>
          <ac:picMkLst>
            <pc:docMk/>
            <pc:sldMk cId="1160969661" sldId="257"/>
            <ac:picMk id="14" creationId="{63667066-0DEF-4E5F-ADA8-BDFB44ED55E6}"/>
          </ac:picMkLst>
        </pc:picChg>
        <pc:picChg chg="add mod">
          <ac:chgData name="Arek Tarnawski" userId="1517052f82b89fb0" providerId="Windows Live" clId="Web-{7D9D0B74-6F17-49EB-A8D9-4AFA9F2353BE}" dt="2021-12-14T11:31:07.175" v="379" actId="1076"/>
          <ac:picMkLst>
            <pc:docMk/>
            <pc:sldMk cId="1160969661" sldId="257"/>
            <ac:picMk id="16" creationId="{9CDB5A67-B484-429D-A681-0A372F93FFEC}"/>
          </ac:picMkLst>
        </pc:picChg>
        <pc:picChg chg="add mod">
          <ac:chgData name="Arek Tarnawski" userId="1517052f82b89fb0" providerId="Windows Live" clId="Web-{7D9D0B74-6F17-49EB-A8D9-4AFA9F2353BE}" dt="2021-12-14T11:31:07.175" v="380" actId="1076"/>
          <ac:picMkLst>
            <pc:docMk/>
            <pc:sldMk cId="1160969661" sldId="257"/>
            <ac:picMk id="18" creationId="{082E3313-4EC6-4D1D-BDC8-8A0D2C6CD0F3}"/>
          </ac:picMkLst>
        </pc:picChg>
        <pc:picChg chg="add mod">
          <ac:chgData name="Arek Tarnawski" userId="1517052f82b89fb0" providerId="Windows Live" clId="Web-{7D9D0B74-6F17-49EB-A8D9-4AFA9F2353BE}" dt="2021-12-14T11:31:07.175" v="381" actId="1076"/>
          <ac:picMkLst>
            <pc:docMk/>
            <pc:sldMk cId="1160969661" sldId="257"/>
            <ac:picMk id="22" creationId="{6F9027B3-C79E-49CF-A890-29C2B8C546AC}"/>
          </ac:picMkLst>
        </pc:picChg>
        <pc:picChg chg="add mod">
          <ac:chgData name="Arek Tarnawski" userId="1517052f82b89fb0" providerId="Windows Live" clId="Web-{7D9D0B74-6F17-49EB-A8D9-4AFA9F2353BE}" dt="2021-12-14T11:31:07.191" v="382" actId="1076"/>
          <ac:picMkLst>
            <pc:docMk/>
            <pc:sldMk cId="1160969661" sldId="257"/>
            <ac:picMk id="24" creationId="{81825A10-917D-4649-88EA-B09E46E96A94}"/>
          </ac:picMkLst>
        </pc:picChg>
        <pc:picChg chg="add mod">
          <ac:chgData name="Arek Tarnawski" userId="1517052f82b89fb0" providerId="Windows Live" clId="Web-{7D9D0B74-6F17-49EB-A8D9-4AFA9F2353BE}" dt="2021-12-14T11:31:07.191" v="383" actId="1076"/>
          <ac:picMkLst>
            <pc:docMk/>
            <pc:sldMk cId="1160969661" sldId="257"/>
            <ac:picMk id="27" creationId="{008AC4BF-43E7-43F8-A7A4-D291DE4596CF}"/>
          </ac:picMkLst>
        </pc:picChg>
        <pc:picChg chg="add mod">
          <ac:chgData name="Arek Tarnawski" userId="1517052f82b89fb0" providerId="Windows Live" clId="Web-{7D9D0B74-6F17-49EB-A8D9-4AFA9F2353BE}" dt="2021-12-14T11:31:07.191" v="384" actId="1076"/>
          <ac:picMkLst>
            <pc:docMk/>
            <pc:sldMk cId="1160969661" sldId="257"/>
            <ac:picMk id="30" creationId="{4401914D-FC48-4960-8D0A-39AFD9BE1B58}"/>
          </ac:picMkLst>
        </pc:picChg>
        <pc:picChg chg="add mod">
          <ac:chgData name="Arek Tarnawski" userId="1517052f82b89fb0" providerId="Windows Live" clId="Web-{7D9D0B74-6F17-49EB-A8D9-4AFA9F2353BE}" dt="2021-12-14T11:31:07.207" v="385" actId="1076"/>
          <ac:picMkLst>
            <pc:docMk/>
            <pc:sldMk cId="1160969661" sldId="257"/>
            <ac:picMk id="31" creationId="{140C09E5-6197-45F6-9C5B-42C98A9C2BE9}"/>
          </ac:picMkLst>
        </pc:picChg>
        <pc:picChg chg="add mod">
          <ac:chgData name="Arek Tarnawski" userId="1517052f82b89fb0" providerId="Windows Live" clId="Web-{7D9D0B74-6F17-49EB-A8D9-4AFA9F2353BE}" dt="2021-12-14T11:31:07.207" v="386" actId="1076"/>
          <ac:picMkLst>
            <pc:docMk/>
            <pc:sldMk cId="1160969661" sldId="257"/>
            <ac:picMk id="32" creationId="{D1E0EFC1-4FAE-4856-9DB5-1993891B9972}"/>
          </ac:picMkLst>
        </pc:picChg>
        <pc:picChg chg="add mod">
          <ac:chgData name="Arek Tarnawski" userId="1517052f82b89fb0" providerId="Windows Live" clId="Web-{7D9D0B74-6F17-49EB-A8D9-4AFA9F2353BE}" dt="2021-12-14T11:31:07.207" v="387" actId="1076"/>
          <ac:picMkLst>
            <pc:docMk/>
            <pc:sldMk cId="1160969661" sldId="257"/>
            <ac:picMk id="33" creationId="{038CB14D-617C-443B-AAA3-52B32ECA0B51}"/>
          </ac:picMkLst>
        </pc:picChg>
        <pc:picChg chg="add mod">
          <ac:chgData name="Arek Tarnawski" userId="1517052f82b89fb0" providerId="Windows Live" clId="Web-{7D9D0B74-6F17-49EB-A8D9-4AFA9F2353BE}" dt="2021-12-14T11:31:07.222" v="388" actId="1076"/>
          <ac:picMkLst>
            <pc:docMk/>
            <pc:sldMk cId="1160969661" sldId="257"/>
            <ac:picMk id="34" creationId="{2192037F-A878-4203-A27D-3EE53F7ED0DA}"/>
          </ac:picMkLst>
        </pc:picChg>
        <pc:picChg chg="add mod">
          <ac:chgData name="Arek Tarnawski" userId="1517052f82b89fb0" providerId="Windows Live" clId="Web-{7D9D0B74-6F17-49EB-A8D9-4AFA9F2353BE}" dt="2021-12-14T11:31:07.222" v="389" actId="1076"/>
          <ac:picMkLst>
            <pc:docMk/>
            <pc:sldMk cId="1160969661" sldId="257"/>
            <ac:picMk id="36" creationId="{456974AA-C7F8-4B0B-B6B5-41A040DE09D2}"/>
          </ac:picMkLst>
        </pc:picChg>
        <pc:picChg chg="add mod">
          <ac:chgData name="Arek Tarnawski" userId="1517052f82b89fb0" providerId="Windows Live" clId="Web-{7D9D0B74-6F17-49EB-A8D9-4AFA9F2353BE}" dt="2021-12-14T11:31:07.222" v="390" actId="1076"/>
          <ac:picMkLst>
            <pc:docMk/>
            <pc:sldMk cId="1160969661" sldId="257"/>
            <ac:picMk id="37" creationId="{3D226180-81D6-4B1F-81DF-7AA5E9A5D8A5}"/>
          </ac:picMkLst>
        </pc:picChg>
        <pc:picChg chg="add mod">
          <ac:chgData name="Arek Tarnawski" userId="1517052f82b89fb0" providerId="Windows Live" clId="Web-{7D9D0B74-6F17-49EB-A8D9-4AFA9F2353BE}" dt="2021-12-14T11:31:07.222" v="391" actId="1076"/>
          <ac:picMkLst>
            <pc:docMk/>
            <pc:sldMk cId="1160969661" sldId="257"/>
            <ac:picMk id="38" creationId="{4CE552E6-CAC4-4D17-B1CD-9734E88412A3}"/>
          </ac:picMkLst>
        </pc:picChg>
        <pc:picChg chg="add mod">
          <ac:chgData name="Arek Tarnawski" userId="1517052f82b89fb0" providerId="Windows Live" clId="Web-{7D9D0B74-6F17-49EB-A8D9-4AFA9F2353BE}" dt="2021-12-14T11:31:07.238" v="392" actId="1076"/>
          <ac:picMkLst>
            <pc:docMk/>
            <pc:sldMk cId="1160969661" sldId="257"/>
            <ac:picMk id="39" creationId="{5942E6D7-BE37-4890-B4B6-085D6FB58B46}"/>
          </ac:picMkLst>
        </pc:picChg>
        <pc:picChg chg="add mod">
          <ac:chgData name="Arek Tarnawski" userId="1517052f82b89fb0" providerId="Windows Live" clId="Web-{7D9D0B74-6F17-49EB-A8D9-4AFA9F2353BE}" dt="2021-12-14T11:31:07.238" v="393" actId="1076"/>
          <ac:picMkLst>
            <pc:docMk/>
            <pc:sldMk cId="1160969661" sldId="257"/>
            <ac:picMk id="40" creationId="{FBCA53A9-0592-4862-8F13-B58370EFF1B6}"/>
          </ac:picMkLst>
        </pc:picChg>
        <pc:picChg chg="add mod">
          <ac:chgData name="Arek Tarnawski" userId="1517052f82b89fb0" providerId="Windows Live" clId="Web-{7D9D0B74-6F17-49EB-A8D9-4AFA9F2353BE}" dt="2021-12-14T11:31:07.238" v="394" actId="1076"/>
          <ac:picMkLst>
            <pc:docMk/>
            <pc:sldMk cId="1160969661" sldId="257"/>
            <ac:picMk id="41" creationId="{89EAE6DE-9873-478D-A3A6-BA3541252C11}"/>
          </ac:picMkLst>
        </pc:picChg>
        <pc:picChg chg="add mod">
          <ac:chgData name="Arek Tarnawski" userId="1517052f82b89fb0" providerId="Windows Live" clId="Web-{7D9D0B74-6F17-49EB-A8D9-4AFA9F2353BE}" dt="2021-12-14T11:31:07.238" v="395" actId="1076"/>
          <ac:picMkLst>
            <pc:docMk/>
            <pc:sldMk cId="1160969661" sldId="257"/>
            <ac:picMk id="42" creationId="{246D64F0-9B2D-4398-A1CB-E6EB3A0CBFB1}"/>
          </ac:picMkLst>
        </pc:picChg>
        <pc:picChg chg="add mod">
          <ac:chgData name="Arek Tarnawski" userId="1517052f82b89fb0" providerId="Windows Live" clId="Web-{7D9D0B74-6F17-49EB-A8D9-4AFA9F2353BE}" dt="2021-12-14T11:31:07.253" v="396" actId="1076"/>
          <ac:picMkLst>
            <pc:docMk/>
            <pc:sldMk cId="1160969661" sldId="257"/>
            <ac:picMk id="43" creationId="{6BD48114-9DEF-4EC6-B9D9-8B379BFC2913}"/>
          </ac:picMkLst>
        </pc:picChg>
        <pc:picChg chg="add mod">
          <ac:chgData name="Arek Tarnawski" userId="1517052f82b89fb0" providerId="Windows Live" clId="Web-{7D9D0B74-6F17-49EB-A8D9-4AFA9F2353BE}" dt="2021-12-14T11:31:07.253" v="397" actId="1076"/>
          <ac:picMkLst>
            <pc:docMk/>
            <pc:sldMk cId="1160969661" sldId="257"/>
            <ac:picMk id="44" creationId="{ABA18610-7D3C-4FF3-9367-C3FF77F601DF}"/>
          </ac:picMkLst>
        </pc:picChg>
        <pc:picChg chg="add mod">
          <ac:chgData name="Arek Tarnawski" userId="1517052f82b89fb0" providerId="Windows Live" clId="Web-{7D9D0B74-6F17-49EB-A8D9-4AFA9F2353BE}" dt="2021-12-14T11:31:07.253" v="398" actId="1076"/>
          <ac:picMkLst>
            <pc:docMk/>
            <pc:sldMk cId="1160969661" sldId="257"/>
            <ac:picMk id="45" creationId="{0A16EC99-E07D-46F3-B257-98387FFFC199}"/>
          </ac:picMkLst>
        </pc:picChg>
        <pc:picChg chg="add mod">
          <ac:chgData name="Arek Tarnawski" userId="1517052f82b89fb0" providerId="Windows Live" clId="Web-{7D9D0B74-6F17-49EB-A8D9-4AFA9F2353BE}" dt="2021-12-14T11:31:07.253" v="399" actId="1076"/>
          <ac:picMkLst>
            <pc:docMk/>
            <pc:sldMk cId="1160969661" sldId="257"/>
            <ac:picMk id="46" creationId="{6D35BA99-3F79-42B0-ACCD-E10580AD5891}"/>
          </ac:picMkLst>
        </pc:picChg>
        <pc:picChg chg="add mod">
          <ac:chgData name="Arek Tarnawski" userId="1517052f82b89fb0" providerId="Windows Live" clId="Web-{7D9D0B74-6F17-49EB-A8D9-4AFA9F2353BE}" dt="2021-12-14T11:31:07.269" v="400" actId="1076"/>
          <ac:picMkLst>
            <pc:docMk/>
            <pc:sldMk cId="1160969661" sldId="257"/>
            <ac:picMk id="47" creationId="{DF1AED27-FBEA-49B2-91B6-42A39E0C45DC}"/>
          </ac:picMkLst>
        </pc:picChg>
      </pc:sldChg>
      <pc:sldChg chg="addSp delSp modSp add replId modNotes">
        <pc:chgData name="Arek Tarnawski" userId="1517052f82b89fb0" providerId="Windows Live" clId="Web-{7D9D0B74-6F17-49EB-A8D9-4AFA9F2353BE}" dt="2021-12-15T11:30:07.027" v="1511"/>
        <pc:sldMkLst>
          <pc:docMk/>
          <pc:sldMk cId="2769335503" sldId="258"/>
        </pc:sldMkLst>
        <pc:spChg chg="mod">
          <ac:chgData name="Arek Tarnawski" userId="1517052f82b89fb0" providerId="Windows Live" clId="Web-{7D9D0B74-6F17-49EB-A8D9-4AFA9F2353BE}" dt="2021-12-14T13:11:30.629" v="484" actId="20577"/>
          <ac:spMkLst>
            <pc:docMk/>
            <pc:sldMk cId="2769335503" sldId="258"/>
            <ac:spMk id="2" creationId="{00000000-0000-0000-0000-000000000000}"/>
          </ac:spMkLst>
        </pc:spChg>
        <pc:spChg chg="add mod">
          <ac:chgData name="Arek Tarnawski" userId="1517052f82b89fb0" providerId="Windows Live" clId="Web-{7D9D0B74-6F17-49EB-A8D9-4AFA9F2353BE}" dt="2021-12-15T11:24:07.754" v="1428" actId="1076"/>
          <ac:spMkLst>
            <pc:docMk/>
            <pc:sldMk cId="2769335503" sldId="258"/>
            <ac:spMk id="5" creationId="{1BE8761A-7F55-402F-BD1F-094FB13C433C}"/>
          </ac:spMkLst>
        </pc:spChg>
        <pc:spChg chg="add del mod">
          <ac:chgData name="Arek Tarnawski" userId="1517052f82b89fb0" providerId="Windows Live" clId="Web-{7D9D0B74-6F17-49EB-A8D9-4AFA9F2353BE}" dt="2021-12-14T13:11:39.395" v="511"/>
          <ac:spMkLst>
            <pc:docMk/>
            <pc:sldMk cId="2769335503" sldId="258"/>
            <ac:spMk id="5" creationId="{A62D1F5C-BE36-4670-8760-C4ACB1810781}"/>
          </ac:spMkLst>
        </pc:spChg>
        <pc:spChg chg="add mod">
          <ac:chgData name="Arek Tarnawski" userId="1517052f82b89fb0" providerId="Windows Live" clId="Web-{7D9D0B74-6F17-49EB-A8D9-4AFA9F2353BE}" dt="2021-12-15T11:23:00.612" v="1406" actId="1076"/>
          <ac:spMkLst>
            <pc:docMk/>
            <pc:sldMk cId="2769335503" sldId="258"/>
            <ac:spMk id="6" creationId="{3603F4D7-0D4B-412D-988E-D0A260C99CD7}"/>
          </ac:spMkLst>
        </pc:spChg>
        <pc:spChg chg="del">
          <ac:chgData name="Arek Tarnawski" userId="1517052f82b89fb0" providerId="Windows Live" clId="Web-{7D9D0B74-6F17-49EB-A8D9-4AFA9F2353BE}" dt="2021-12-14T13:11:40.645" v="512"/>
          <ac:spMkLst>
            <pc:docMk/>
            <pc:sldMk cId="2769335503" sldId="258"/>
            <ac:spMk id="10" creationId="{502B2089-8267-4E68-8CA3-2CAFBD92AEE4}"/>
          </ac:spMkLst>
        </pc:spChg>
        <pc:spChg chg="add mod">
          <ac:chgData name="Arek Tarnawski" userId="1517052f82b89fb0" providerId="Windows Live" clId="Web-{7D9D0B74-6F17-49EB-A8D9-4AFA9F2353BE}" dt="2021-12-15T11:23:06.534" v="1408" actId="1076"/>
          <ac:spMkLst>
            <pc:docMk/>
            <pc:sldMk cId="2769335503" sldId="258"/>
            <ac:spMk id="10" creationId="{F436E484-3A62-4EAA-8126-08D0ACDF46D8}"/>
          </ac:spMkLst>
        </pc:spChg>
        <pc:spChg chg="add del">
          <ac:chgData name="Arek Tarnawski" userId="1517052f82b89fb0" providerId="Windows Live" clId="Web-{7D9D0B74-6F17-49EB-A8D9-4AFA9F2353BE}" dt="2021-12-15T11:18:31.857" v="1318"/>
          <ac:spMkLst>
            <pc:docMk/>
            <pc:sldMk cId="2769335503" sldId="258"/>
            <ac:spMk id="11" creationId="{7FD64CDF-2869-464C-B8B4-57F77EB2F6D9}"/>
          </ac:spMkLst>
        </pc:spChg>
        <pc:spChg chg="add mod">
          <ac:chgData name="Arek Tarnawski" userId="1517052f82b89fb0" providerId="Windows Live" clId="Web-{7D9D0B74-6F17-49EB-A8D9-4AFA9F2353BE}" dt="2021-12-15T11:23:14.316" v="1411" actId="1076"/>
          <ac:spMkLst>
            <pc:docMk/>
            <pc:sldMk cId="2769335503" sldId="258"/>
            <ac:spMk id="12" creationId="{D95D5796-0942-415D-B2E2-B30C449CB5CB}"/>
          </ac:spMkLst>
        </pc:spChg>
        <pc:spChg chg="add mod">
          <ac:chgData name="Arek Tarnawski" userId="1517052f82b89fb0" providerId="Windows Live" clId="Web-{7D9D0B74-6F17-49EB-A8D9-4AFA9F2353BE}" dt="2021-12-15T11:23:11.863" v="1410" actId="1076"/>
          <ac:spMkLst>
            <pc:docMk/>
            <pc:sldMk cId="2769335503" sldId="258"/>
            <ac:spMk id="13" creationId="{5053A107-2F68-413B-B780-7BA48CF8D3A8}"/>
          </ac:spMkLst>
        </pc:spChg>
        <pc:spChg chg="add mod">
          <ac:chgData name="Arek Tarnawski" userId="1517052f82b89fb0" providerId="Windows Live" clId="Web-{7D9D0B74-6F17-49EB-A8D9-4AFA9F2353BE}" dt="2021-12-15T11:23:00.612" v="1407" actId="1076"/>
          <ac:spMkLst>
            <pc:docMk/>
            <pc:sldMk cId="2769335503" sldId="258"/>
            <ac:spMk id="14" creationId="{08579AC3-BC7A-4EB7-9546-19A8C24D0C4B}"/>
          </ac:spMkLst>
        </pc:spChg>
        <pc:spChg chg="add mod">
          <ac:chgData name="Arek Tarnawski" userId="1517052f82b89fb0" providerId="Windows Live" clId="Web-{7D9D0B74-6F17-49EB-A8D9-4AFA9F2353BE}" dt="2021-12-15T11:25:07.802" v="1457" actId="20577"/>
          <ac:spMkLst>
            <pc:docMk/>
            <pc:sldMk cId="2769335503" sldId="258"/>
            <ac:spMk id="15" creationId="{7383306B-5231-4073-8E42-5E51D3EDAEC7}"/>
          </ac:spMkLst>
        </pc:spChg>
        <pc:spChg chg="add mod">
          <ac:chgData name="Arek Tarnawski" userId="1517052f82b89fb0" providerId="Windows Live" clId="Web-{7D9D0B74-6F17-49EB-A8D9-4AFA9F2353BE}" dt="2021-12-15T11:23:49.801" v="1427" actId="1076"/>
          <ac:spMkLst>
            <pc:docMk/>
            <pc:sldMk cId="2769335503" sldId="258"/>
            <ac:spMk id="16" creationId="{91808D3B-9B04-4F70-A709-F35EF333D910}"/>
          </ac:spMkLst>
        </pc:spChg>
        <pc:spChg chg="add mod">
          <ac:chgData name="Arek Tarnawski" userId="1517052f82b89fb0" providerId="Windows Live" clId="Web-{7D9D0B74-6F17-49EB-A8D9-4AFA9F2353BE}" dt="2021-12-15T11:24:32.364" v="1455" actId="20577"/>
          <ac:spMkLst>
            <pc:docMk/>
            <pc:sldMk cId="2769335503" sldId="258"/>
            <ac:spMk id="17" creationId="{9D176F02-AF11-4056-B5E8-6CB79A1CD7F3}"/>
          </ac:spMkLst>
        </pc:spChg>
        <pc:spChg chg="del">
          <ac:chgData name="Arek Tarnawski" userId="1517052f82b89fb0" providerId="Windows Live" clId="Web-{7D9D0B74-6F17-49EB-A8D9-4AFA9F2353BE}" dt="2021-12-14T13:11:36.895" v="497"/>
          <ac:spMkLst>
            <pc:docMk/>
            <pc:sldMk cId="2769335503" sldId="258"/>
            <ac:spMk id="35" creationId="{822BE7CB-5FB5-4607-A614-0E9B101F1A2A}"/>
          </ac:spMkLst>
        </pc:spChg>
        <pc:spChg chg="del">
          <ac:chgData name="Arek Tarnawski" userId="1517052f82b89fb0" providerId="Windows Live" clId="Web-{7D9D0B74-6F17-49EB-A8D9-4AFA9F2353BE}" dt="2021-12-14T13:11:43.036" v="514"/>
          <ac:spMkLst>
            <pc:docMk/>
            <pc:sldMk cId="2769335503" sldId="258"/>
            <ac:spMk id="48" creationId="{CB8BDADD-D975-4FE7-A2C1-A356BBC7B821}"/>
          </ac:spMkLst>
        </pc:spChg>
        <pc:spChg chg="del">
          <ac:chgData name="Arek Tarnawski" userId="1517052f82b89fb0" providerId="Windows Live" clId="Web-{7D9D0B74-6F17-49EB-A8D9-4AFA9F2353BE}" dt="2021-12-14T13:11:41.942" v="513"/>
          <ac:spMkLst>
            <pc:docMk/>
            <pc:sldMk cId="2769335503" sldId="258"/>
            <ac:spMk id="49" creationId="{7B1756C2-A5DA-4905-B847-E3C37F0BAC70}"/>
          </ac:spMkLst>
        </pc:spChg>
        <pc:picChg chg="add mod modCrop">
          <ac:chgData name="Arek Tarnawski" userId="1517052f82b89fb0" providerId="Windows Live" clId="Web-{7D9D0B74-6F17-49EB-A8D9-4AFA9F2353BE}" dt="2021-12-15T11:23:17.003" v="1412" actId="1076"/>
          <ac:picMkLst>
            <pc:docMk/>
            <pc:sldMk cId="2769335503" sldId="258"/>
            <ac:picMk id="3" creationId="{65D3C381-491B-4901-B93F-C9CD5F58186A}"/>
          </ac:picMkLst>
        </pc:picChg>
        <pc:picChg chg="del">
          <ac:chgData name="Arek Tarnawski" userId="1517052f82b89fb0" providerId="Windows Live" clId="Web-{7D9D0B74-6F17-49EB-A8D9-4AFA9F2353BE}" dt="2021-12-15T11:29:23.933" v="1481"/>
          <ac:picMkLst>
            <pc:docMk/>
            <pc:sldMk cId="2769335503" sldId="258"/>
            <ac:picMk id="4" creationId="{3213D809-8EA3-474B-909F-5A68E9C65A98}"/>
          </ac:picMkLst>
        </pc:picChg>
        <pc:picChg chg="add mod modCrop">
          <ac:chgData name="Arek Tarnawski" userId="1517052f82b89fb0" providerId="Windows Live" clId="Web-{7D9D0B74-6F17-49EB-A8D9-4AFA9F2353BE}" dt="2021-12-15T11:23:20.894" v="1413" actId="1076"/>
          <ac:picMkLst>
            <pc:docMk/>
            <pc:sldMk cId="2769335503" sldId="258"/>
            <ac:picMk id="7" creationId="{B3CE6B47-2FF7-4B53-B5F2-6B67C3E554AB}"/>
          </ac:picMkLst>
        </pc:picChg>
        <pc:picChg chg="add mod">
          <ac:chgData name="Arek Tarnawski" userId="1517052f82b89fb0" providerId="Windows Live" clId="Web-{7D9D0B74-6F17-49EB-A8D9-4AFA9F2353BE}" dt="2021-12-15T11:22:43.596" v="1401" actId="1076"/>
          <ac:picMkLst>
            <pc:docMk/>
            <pc:sldMk cId="2769335503" sldId="258"/>
            <ac:picMk id="8" creationId="{E5392757-9620-45DF-9D8E-439229ED9F97}"/>
          </ac:picMkLst>
        </pc:picChg>
        <pc:picChg chg="add mod">
          <ac:chgData name="Arek Tarnawski" userId="1517052f82b89fb0" providerId="Windows Live" clId="Web-{7D9D0B74-6F17-49EB-A8D9-4AFA9F2353BE}" dt="2021-12-15T11:23:11.863" v="1409" actId="1076"/>
          <ac:picMkLst>
            <pc:docMk/>
            <pc:sldMk cId="2769335503" sldId="258"/>
            <ac:picMk id="9" creationId="{6A4142F3-A472-4755-ADD2-D0B0C5B64B0F}"/>
          </ac:picMkLst>
        </pc:picChg>
        <pc:picChg chg="del">
          <ac:chgData name="Arek Tarnawski" userId="1517052f82b89fb0" providerId="Windows Live" clId="Web-{7D9D0B74-6F17-49EB-A8D9-4AFA9F2353BE}" dt="2021-12-14T13:11:36.973" v="509"/>
          <ac:picMkLst>
            <pc:docMk/>
            <pc:sldMk cId="2769335503" sldId="258"/>
            <ac:picMk id="12" creationId="{B7329926-6106-4F95-8BE1-3EFFB7F285A0}"/>
          </ac:picMkLst>
        </pc:picChg>
        <pc:picChg chg="del">
          <ac:chgData name="Arek Tarnawski" userId="1517052f82b89fb0" providerId="Windows Live" clId="Web-{7D9D0B74-6F17-49EB-A8D9-4AFA9F2353BE}" dt="2021-12-14T13:11:36.910" v="508"/>
          <ac:picMkLst>
            <pc:docMk/>
            <pc:sldMk cId="2769335503" sldId="258"/>
            <ac:picMk id="14" creationId="{63667066-0DEF-4E5F-ADA8-BDFB44ED55E6}"/>
          </ac:picMkLst>
        </pc:picChg>
        <pc:picChg chg="del">
          <ac:chgData name="Arek Tarnawski" userId="1517052f82b89fb0" providerId="Windows Live" clId="Web-{7D9D0B74-6F17-49EB-A8D9-4AFA9F2353BE}" dt="2021-12-14T13:11:36.910" v="507"/>
          <ac:picMkLst>
            <pc:docMk/>
            <pc:sldMk cId="2769335503" sldId="258"/>
            <ac:picMk id="16" creationId="{9CDB5A67-B484-429D-A681-0A372F93FFEC}"/>
          </ac:picMkLst>
        </pc:picChg>
        <pc:picChg chg="del">
          <ac:chgData name="Arek Tarnawski" userId="1517052f82b89fb0" providerId="Windows Live" clId="Web-{7D9D0B74-6F17-49EB-A8D9-4AFA9F2353BE}" dt="2021-12-14T13:11:36.910" v="506"/>
          <ac:picMkLst>
            <pc:docMk/>
            <pc:sldMk cId="2769335503" sldId="258"/>
            <ac:picMk id="18" creationId="{082E3313-4EC6-4D1D-BDC8-8A0D2C6CD0F3}"/>
          </ac:picMkLst>
        </pc:picChg>
        <pc:picChg chg="add mod">
          <ac:chgData name="Arek Tarnawski" userId="1517052f82b89fb0" providerId="Windows Live" clId="Web-{7D9D0B74-6F17-49EB-A8D9-4AFA9F2353BE}" dt="2021-12-15T11:29:31.573" v="1483" actId="1076"/>
          <ac:picMkLst>
            <pc:docMk/>
            <pc:sldMk cId="2769335503" sldId="258"/>
            <ac:picMk id="18" creationId="{F9366478-B744-417F-BDD6-D232E154454C}"/>
          </ac:picMkLst>
        </pc:picChg>
        <pc:picChg chg="del">
          <ac:chgData name="Arek Tarnawski" userId="1517052f82b89fb0" providerId="Windows Live" clId="Web-{7D9D0B74-6F17-49EB-A8D9-4AFA9F2353BE}" dt="2021-12-14T13:11:36.910" v="505"/>
          <ac:picMkLst>
            <pc:docMk/>
            <pc:sldMk cId="2769335503" sldId="258"/>
            <ac:picMk id="22" creationId="{6F9027B3-C79E-49CF-A890-29C2B8C546AC}"/>
          </ac:picMkLst>
        </pc:picChg>
        <pc:picChg chg="del">
          <ac:chgData name="Arek Tarnawski" userId="1517052f82b89fb0" providerId="Windows Live" clId="Web-{7D9D0B74-6F17-49EB-A8D9-4AFA9F2353BE}" dt="2021-12-14T13:11:36.910" v="504"/>
          <ac:picMkLst>
            <pc:docMk/>
            <pc:sldMk cId="2769335503" sldId="258"/>
            <ac:picMk id="24" creationId="{81825A10-917D-4649-88EA-B09E46E96A94}"/>
          </ac:picMkLst>
        </pc:picChg>
        <pc:picChg chg="del">
          <ac:chgData name="Arek Tarnawski" userId="1517052f82b89fb0" providerId="Windows Live" clId="Web-{7D9D0B74-6F17-49EB-A8D9-4AFA9F2353BE}" dt="2021-12-14T13:11:36.910" v="503"/>
          <ac:picMkLst>
            <pc:docMk/>
            <pc:sldMk cId="2769335503" sldId="258"/>
            <ac:picMk id="27" creationId="{008AC4BF-43E7-43F8-A7A4-D291DE4596CF}"/>
          </ac:picMkLst>
        </pc:picChg>
        <pc:picChg chg="del">
          <ac:chgData name="Arek Tarnawski" userId="1517052f82b89fb0" providerId="Windows Live" clId="Web-{7D9D0B74-6F17-49EB-A8D9-4AFA9F2353BE}" dt="2021-12-14T13:11:36.895" v="502"/>
          <ac:picMkLst>
            <pc:docMk/>
            <pc:sldMk cId="2769335503" sldId="258"/>
            <ac:picMk id="30" creationId="{4401914D-FC48-4960-8D0A-39AFD9BE1B58}"/>
          </ac:picMkLst>
        </pc:picChg>
        <pc:picChg chg="del">
          <ac:chgData name="Arek Tarnawski" userId="1517052f82b89fb0" providerId="Windows Live" clId="Web-{7D9D0B74-6F17-49EB-A8D9-4AFA9F2353BE}" dt="2021-12-14T13:11:36.895" v="501"/>
          <ac:picMkLst>
            <pc:docMk/>
            <pc:sldMk cId="2769335503" sldId="258"/>
            <ac:picMk id="31" creationId="{140C09E5-6197-45F6-9C5B-42C98A9C2BE9}"/>
          </ac:picMkLst>
        </pc:picChg>
        <pc:picChg chg="del">
          <ac:chgData name="Arek Tarnawski" userId="1517052f82b89fb0" providerId="Windows Live" clId="Web-{7D9D0B74-6F17-49EB-A8D9-4AFA9F2353BE}" dt="2021-12-14T13:11:36.895" v="500"/>
          <ac:picMkLst>
            <pc:docMk/>
            <pc:sldMk cId="2769335503" sldId="258"/>
            <ac:picMk id="32" creationId="{D1E0EFC1-4FAE-4856-9DB5-1993891B9972}"/>
          </ac:picMkLst>
        </pc:picChg>
        <pc:picChg chg="del">
          <ac:chgData name="Arek Tarnawski" userId="1517052f82b89fb0" providerId="Windows Live" clId="Web-{7D9D0B74-6F17-49EB-A8D9-4AFA9F2353BE}" dt="2021-12-14T13:11:36.895" v="499"/>
          <ac:picMkLst>
            <pc:docMk/>
            <pc:sldMk cId="2769335503" sldId="258"/>
            <ac:picMk id="33" creationId="{038CB14D-617C-443B-AAA3-52B32ECA0B51}"/>
          </ac:picMkLst>
        </pc:picChg>
        <pc:picChg chg="del">
          <ac:chgData name="Arek Tarnawski" userId="1517052f82b89fb0" providerId="Windows Live" clId="Web-{7D9D0B74-6F17-49EB-A8D9-4AFA9F2353BE}" dt="2021-12-14T13:11:36.895" v="498"/>
          <ac:picMkLst>
            <pc:docMk/>
            <pc:sldMk cId="2769335503" sldId="258"/>
            <ac:picMk id="34" creationId="{2192037F-A878-4203-A27D-3EE53F7ED0DA}"/>
          </ac:picMkLst>
        </pc:picChg>
        <pc:picChg chg="del">
          <ac:chgData name="Arek Tarnawski" userId="1517052f82b89fb0" providerId="Windows Live" clId="Web-{7D9D0B74-6F17-49EB-A8D9-4AFA9F2353BE}" dt="2021-12-14T13:11:36.895" v="496"/>
          <ac:picMkLst>
            <pc:docMk/>
            <pc:sldMk cId="2769335503" sldId="258"/>
            <ac:picMk id="36" creationId="{456974AA-C7F8-4B0B-B6B5-41A040DE09D2}"/>
          </ac:picMkLst>
        </pc:picChg>
        <pc:picChg chg="del">
          <ac:chgData name="Arek Tarnawski" userId="1517052f82b89fb0" providerId="Windows Live" clId="Web-{7D9D0B74-6F17-49EB-A8D9-4AFA9F2353BE}" dt="2021-12-14T13:11:36.895" v="495"/>
          <ac:picMkLst>
            <pc:docMk/>
            <pc:sldMk cId="2769335503" sldId="258"/>
            <ac:picMk id="37" creationId="{3D226180-81D6-4B1F-81DF-7AA5E9A5D8A5}"/>
          </ac:picMkLst>
        </pc:picChg>
        <pc:picChg chg="del">
          <ac:chgData name="Arek Tarnawski" userId="1517052f82b89fb0" providerId="Windows Live" clId="Web-{7D9D0B74-6F17-49EB-A8D9-4AFA9F2353BE}" dt="2021-12-14T13:11:36.895" v="494"/>
          <ac:picMkLst>
            <pc:docMk/>
            <pc:sldMk cId="2769335503" sldId="258"/>
            <ac:picMk id="38" creationId="{4CE552E6-CAC4-4D17-B1CD-9734E88412A3}"/>
          </ac:picMkLst>
        </pc:picChg>
        <pc:picChg chg="del">
          <ac:chgData name="Arek Tarnawski" userId="1517052f82b89fb0" providerId="Windows Live" clId="Web-{7D9D0B74-6F17-49EB-A8D9-4AFA9F2353BE}" dt="2021-12-14T13:11:36.895" v="493"/>
          <ac:picMkLst>
            <pc:docMk/>
            <pc:sldMk cId="2769335503" sldId="258"/>
            <ac:picMk id="39" creationId="{5942E6D7-BE37-4890-B4B6-085D6FB58B46}"/>
          </ac:picMkLst>
        </pc:picChg>
        <pc:picChg chg="del">
          <ac:chgData name="Arek Tarnawski" userId="1517052f82b89fb0" providerId="Windows Live" clId="Web-{7D9D0B74-6F17-49EB-A8D9-4AFA9F2353BE}" dt="2021-12-14T13:11:36.895" v="492"/>
          <ac:picMkLst>
            <pc:docMk/>
            <pc:sldMk cId="2769335503" sldId="258"/>
            <ac:picMk id="40" creationId="{FBCA53A9-0592-4862-8F13-B58370EFF1B6}"/>
          </ac:picMkLst>
        </pc:picChg>
        <pc:picChg chg="del">
          <ac:chgData name="Arek Tarnawski" userId="1517052f82b89fb0" providerId="Windows Live" clId="Web-{7D9D0B74-6F17-49EB-A8D9-4AFA9F2353BE}" dt="2021-12-14T13:11:36.895" v="491"/>
          <ac:picMkLst>
            <pc:docMk/>
            <pc:sldMk cId="2769335503" sldId="258"/>
            <ac:picMk id="41" creationId="{89EAE6DE-9873-478D-A3A6-BA3541252C11}"/>
          </ac:picMkLst>
        </pc:picChg>
        <pc:picChg chg="del">
          <ac:chgData name="Arek Tarnawski" userId="1517052f82b89fb0" providerId="Windows Live" clId="Web-{7D9D0B74-6F17-49EB-A8D9-4AFA9F2353BE}" dt="2021-12-14T13:11:36.895" v="490"/>
          <ac:picMkLst>
            <pc:docMk/>
            <pc:sldMk cId="2769335503" sldId="258"/>
            <ac:picMk id="42" creationId="{246D64F0-9B2D-4398-A1CB-E6EB3A0CBFB1}"/>
          </ac:picMkLst>
        </pc:picChg>
        <pc:picChg chg="del">
          <ac:chgData name="Arek Tarnawski" userId="1517052f82b89fb0" providerId="Windows Live" clId="Web-{7D9D0B74-6F17-49EB-A8D9-4AFA9F2353BE}" dt="2021-12-14T13:11:36.895" v="489"/>
          <ac:picMkLst>
            <pc:docMk/>
            <pc:sldMk cId="2769335503" sldId="258"/>
            <ac:picMk id="43" creationId="{6BD48114-9DEF-4EC6-B9D9-8B379BFC2913}"/>
          </ac:picMkLst>
        </pc:picChg>
        <pc:picChg chg="del">
          <ac:chgData name="Arek Tarnawski" userId="1517052f82b89fb0" providerId="Windows Live" clId="Web-{7D9D0B74-6F17-49EB-A8D9-4AFA9F2353BE}" dt="2021-12-14T13:11:36.895" v="488"/>
          <ac:picMkLst>
            <pc:docMk/>
            <pc:sldMk cId="2769335503" sldId="258"/>
            <ac:picMk id="44" creationId="{ABA18610-7D3C-4FF3-9367-C3FF77F601DF}"/>
          </ac:picMkLst>
        </pc:picChg>
        <pc:picChg chg="del">
          <ac:chgData name="Arek Tarnawski" userId="1517052f82b89fb0" providerId="Windows Live" clId="Web-{7D9D0B74-6F17-49EB-A8D9-4AFA9F2353BE}" dt="2021-12-14T13:11:36.895" v="487"/>
          <ac:picMkLst>
            <pc:docMk/>
            <pc:sldMk cId="2769335503" sldId="258"/>
            <ac:picMk id="45" creationId="{0A16EC99-E07D-46F3-B257-98387FFFC199}"/>
          </ac:picMkLst>
        </pc:picChg>
        <pc:picChg chg="del">
          <ac:chgData name="Arek Tarnawski" userId="1517052f82b89fb0" providerId="Windows Live" clId="Web-{7D9D0B74-6F17-49EB-A8D9-4AFA9F2353BE}" dt="2021-12-14T13:11:36.895" v="486"/>
          <ac:picMkLst>
            <pc:docMk/>
            <pc:sldMk cId="2769335503" sldId="258"/>
            <ac:picMk id="46" creationId="{6D35BA99-3F79-42B0-ACCD-E10580AD5891}"/>
          </ac:picMkLst>
        </pc:picChg>
        <pc:picChg chg="del">
          <ac:chgData name="Arek Tarnawski" userId="1517052f82b89fb0" providerId="Windows Live" clId="Web-{7D9D0B74-6F17-49EB-A8D9-4AFA9F2353BE}" dt="2021-12-14T13:11:36.895" v="485"/>
          <ac:picMkLst>
            <pc:docMk/>
            <pc:sldMk cId="2769335503" sldId="258"/>
            <ac:picMk id="47" creationId="{DF1AED27-FBEA-49B2-91B6-42A39E0C45DC}"/>
          </ac:picMkLst>
        </pc:picChg>
      </pc:sldChg>
      <pc:sldChg chg="modSp add replId">
        <pc:chgData name="Arek Tarnawski" userId="1517052f82b89fb0" providerId="Windows Live" clId="Web-{7D9D0B74-6F17-49EB-A8D9-4AFA9F2353BE}" dt="2021-12-14T13:17:59.916" v="717" actId="20577"/>
        <pc:sldMkLst>
          <pc:docMk/>
          <pc:sldMk cId="4247911852" sldId="259"/>
        </pc:sldMkLst>
        <pc:spChg chg="mod">
          <ac:chgData name="Arek Tarnawski" userId="1517052f82b89fb0" providerId="Windows Live" clId="Web-{7D9D0B74-6F17-49EB-A8D9-4AFA9F2353BE}" dt="2021-12-14T13:16:52.365" v="601" actId="20577"/>
          <ac:spMkLst>
            <pc:docMk/>
            <pc:sldMk cId="4247911852" sldId="259"/>
            <ac:spMk id="2" creationId="{00000000-0000-0000-0000-000000000000}"/>
          </ac:spMkLst>
        </pc:spChg>
        <pc:spChg chg="mod">
          <ac:chgData name="Arek Tarnawski" userId="1517052f82b89fb0" providerId="Windows Live" clId="Web-{7D9D0B74-6F17-49EB-A8D9-4AFA9F2353BE}" dt="2021-12-14T13:17:59.916" v="717" actId="20577"/>
          <ac:spMkLst>
            <pc:docMk/>
            <pc:sldMk cId="4247911852" sldId="259"/>
            <ac:spMk id="6" creationId="{3603F4D7-0D4B-412D-988E-D0A260C99CD7}"/>
          </ac:spMkLst>
        </pc:spChg>
      </pc:sldChg>
      <pc:sldChg chg="delSp modSp add replId">
        <pc:chgData name="Arek Tarnawski" userId="1517052f82b89fb0" providerId="Windows Live" clId="Web-{7D9D0B74-6F17-49EB-A8D9-4AFA9F2353BE}" dt="2021-12-14T13:18:16.885" v="722"/>
        <pc:sldMkLst>
          <pc:docMk/>
          <pc:sldMk cId="3146059189" sldId="260"/>
        </pc:sldMkLst>
        <pc:spChg chg="mod">
          <ac:chgData name="Arek Tarnawski" userId="1517052f82b89fb0" providerId="Windows Live" clId="Web-{7D9D0B74-6F17-49EB-A8D9-4AFA9F2353BE}" dt="2021-12-14T13:18:14.182" v="721" actId="20577"/>
          <ac:spMkLst>
            <pc:docMk/>
            <pc:sldMk cId="3146059189" sldId="260"/>
            <ac:spMk id="2" creationId="{00000000-0000-0000-0000-000000000000}"/>
          </ac:spMkLst>
        </pc:spChg>
        <pc:spChg chg="del">
          <ac:chgData name="Arek Tarnawski" userId="1517052f82b89fb0" providerId="Windows Live" clId="Web-{7D9D0B74-6F17-49EB-A8D9-4AFA9F2353BE}" dt="2021-12-14T13:18:16.885" v="722"/>
          <ac:spMkLst>
            <pc:docMk/>
            <pc:sldMk cId="3146059189" sldId="260"/>
            <ac:spMk id="6" creationId="{3603F4D7-0D4B-412D-988E-D0A260C99CD7}"/>
          </ac:spMkLst>
        </pc:spChg>
      </pc:sldChg>
      <pc:sldChg chg="addSp delSp modSp add replId">
        <pc:chgData name="Arek Tarnawski" userId="1517052f82b89fb0" providerId="Windows Live" clId="Web-{7D9D0B74-6F17-49EB-A8D9-4AFA9F2353BE}" dt="2021-12-14T18:22:28.330" v="1180" actId="1076"/>
        <pc:sldMkLst>
          <pc:docMk/>
          <pc:sldMk cId="2221836462" sldId="261"/>
        </pc:sldMkLst>
        <pc:spChg chg="mod">
          <ac:chgData name="Arek Tarnawski" userId="1517052f82b89fb0" providerId="Windows Live" clId="Web-{7D9D0B74-6F17-49EB-A8D9-4AFA9F2353BE}" dt="2021-12-14T15:34:12.476" v="731" actId="20577"/>
          <ac:spMkLst>
            <pc:docMk/>
            <pc:sldMk cId="2221836462" sldId="261"/>
            <ac:spMk id="2" creationId="{00000000-0000-0000-0000-000000000000}"/>
          </ac:spMkLst>
        </pc:spChg>
        <pc:spChg chg="add del mod">
          <ac:chgData name="Arek Tarnawski" userId="1517052f82b89fb0" providerId="Windows Live" clId="Web-{7D9D0B74-6F17-49EB-A8D9-4AFA9F2353BE}" dt="2021-12-14T15:36:29.165" v="779"/>
          <ac:spMkLst>
            <pc:docMk/>
            <pc:sldMk cId="2221836462" sldId="261"/>
            <ac:spMk id="3" creationId="{2CA91FDF-A18E-48DF-A270-7652B0F4213F}"/>
          </ac:spMkLst>
        </pc:spChg>
        <pc:spChg chg="add del mod">
          <ac:chgData name="Arek Tarnawski" userId="1517052f82b89fb0" providerId="Windows Live" clId="Web-{7D9D0B74-6F17-49EB-A8D9-4AFA9F2353BE}" dt="2021-12-14T15:36:30.150" v="780"/>
          <ac:spMkLst>
            <pc:docMk/>
            <pc:sldMk cId="2221836462" sldId="261"/>
            <ac:spMk id="5" creationId="{34A29A40-289F-4889-963E-BD09B5CC4B62}"/>
          </ac:spMkLst>
        </pc:spChg>
        <pc:spChg chg="mod">
          <ac:chgData name="Arek Tarnawski" userId="1517052f82b89fb0" providerId="Windows Live" clId="Web-{7D9D0B74-6F17-49EB-A8D9-4AFA9F2353BE}" dt="2021-12-14T15:42:59.140" v="878" actId="1076"/>
          <ac:spMkLst>
            <pc:docMk/>
            <pc:sldMk cId="2221836462" sldId="261"/>
            <ac:spMk id="6" creationId="{3603F4D7-0D4B-412D-988E-D0A260C99CD7}"/>
          </ac:spMkLst>
        </pc:spChg>
        <pc:spChg chg="add mod">
          <ac:chgData name="Arek Tarnawski" userId="1517052f82b89fb0" providerId="Windows Live" clId="Web-{7D9D0B74-6F17-49EB-A8D9-4AFA9F2353BE}" dt="2021-12-14T15:43:34.656" v="886" actId="1076"/>
          <ac:spMkLst>
            <pc:docMk/>
            <pc:sldMk cId="2221836462" sldId="261"/>
            <ac:spMk id="13" creationId="{162C2236-1D83-435E-90FB-CD4CC64900A2}"/>
          </ac:spMkLst>
        </pc:spChg>
        <pc:spChg chg="add mod">
          <ac:chgData name="Arek Tarnawski" userId="1517052f82b89fb0" providerId="Windows Live" clId="Web-{7D9D0B74-6F17-49EB-A8D9-4AFA9F2353BE}" dt="2021-12-14T15:44:13.641" v="900" actId="20577"/>
          <ac:spMkLst>
            <pc:docMk/>
            <pc:sldMk cId="2221836462" sldId="261"/>
            <ac:spMk id="14" creationId="{BC524294-732B-4662-9789-5099E24B5758}"/>
          </ac:spMkLst>
        </pc:spChg>
        <pc:spChg chg="add mod">
          <ac:chgData name="Arek Tarnawski" userId="1517052f82b89fb0" providerId="Windows Live" clId="Web-{7D9D0B74-6F17-49EB-A8D9-4AFA9F2353BE}" dt="2021-12-14T15:44:18.891" v="903" actId="20577"/>
          <ac:spMkLst>
            <pc:docMk/>
            <pc:sldMk cId="2221836462" sldId="261"/>
            <ac:spMk id="15" creationId="{4D0CB619-F0F7-49E9-A496-BB5E84AA3CA7}"/>
          </ac:spMkLst>
        </pc:spChg>
        <pc:spChg chg="add mod">
          <ac:chgData name="Arek Tarnawski" userId="1517052f82b89fb0" providerId="Windows Live" clId="Web-{7D9D0B74-6F17-49EB-A8D9-4AFA9F2353BE}" dt="2021-12-14T15:44:23.813" v="905" actId="20577"/>
          <ac:spMkLst>
            <pc:docMk/>
            <pc:sldMk cId="2221836462" sldId="261"/>
            <ac:spMk id="16" creationId="{F1A3B43F-AF9D-4BFE-9D2C-9B90CEE9BCC4}"/>
          </ac:spMkLst>
        </pc:spChg>
        <pc:spChg chg="add mod">
          <ac:chgData name="Arek Tarnawski" userId="1517052f82b89fb0" providerId="Windows Live" clId="Web-{7D9D0B74-6F17-49EB-A8D9-4AFA9F2353BE}" dt="2021-12-14T15:44:28.673" v="907" actId="20577"/>
          <ac:spMkLst>
            <pc:docMk/>
            <pc:sldMk cId="2221836462" sldId="261"/>
            <ac:spMk id="17" creationId="{DF219F0E-ECA4-4988-BFEB-6916A0D70D7C}"/>
          </ac:spMkLst>
        </pc:spChg>
        <pc:spChg chg="add mod">
          <ac:chgData name="Arek Tarnawski" userId="1517052f82b89fb0" providerId="Windows Live" clId="Web-{7D9D0B74-6F17-49EB-A8D9-4AFA9F2353BE}" dt="2021-12-14T15:45:22.892" v="919" actId="1076"/>
          <ac:spMkLst>
            <pc:docMk/>
            <pc:sldMk cId="2221836462" sldId="261"/>
            <ac:spMk id="18" creationId="{7A2998CF-E652-422F-B727-9CEBA2E500BA}"/>
          </ac:spMkLst>
        </pc:spChg>
        <pc:picChg chg="add del mod">
          <ac:chgData name="Arek Tarnawski" userId="1517052f82b89fb0" providerId="Windows Live" clId="Web-{7D9D0B74-6F17-49EB-A8D9-4AFA9F2353BE}" dt="2021-12-14T18:22:12.314" v="1173"/>
          <ac:picMkLst>
            <pc:docMk/>
            <pc:sldMk cId="2221836462" sldId="261"/>
            <ac:picMk id="3" creationId="{39A26232-A963-4B9A-BC0F-55C057C0F7CB}"/>
          </ac:picMkLst>
        </pc:picChg>
        <pc:picChg chg="add mod modCrop">
          <ac:chgData name="Arek Tarnawski" userId="1517052f82b89fb0" providerId="Windows Live" clId="Web-{7D9D0B74-6F17-49EB-A8D9-4AFA9F2353BE}" dt="2021-12-14T18:22:28.330" v="1180" actId="1076"/>
          <ac:picMkLst>
            <pc:docMk/>
            <pc:sldMk cId="2221836462" sldId="261"/>
            <ac:picMk id="5" creationId="{512883A3-DC4A-427C-A473-47887D804790}"/>
          </ac:picMkLst>
        </pc:picChg>
        <pc:picChg chg="add mod modCrop">
          <ac:chgData name="Arek Tarnawski" userId="1517052f82b89fb0" providerId="Windows Live" clId="Web-{7D9D0B74-6F17-49EB-A8D9-4AFA9F2353BE}" dt="2021-12-14T15:42:28.561" v="866" actId="1076"/>
          <ac:picMkLst>
            <pc:docMk/>
            <pc:sldMk cId="2221836462" sldId="261"/>
            <ac:picMk id="8" creationId="{4910A4F4-AF54-43D6-8019-7C2FF9CB4913}"/>
          </ac:picMkLst>
        </pc:picChg>
        <pc:picChg chg="add mod modCrop">
          <ac:chgData name="Arek Tarnawski" userId="1517052f82b89fb0" providerId="Windows Live" clId="Web-{7D9D0B74-6F17-49EB-A8D9-4AFA9F2353BE}" dt="2021-12-14T15:42:28.546" v="865" actId="1076"/>
          <ac:picMkLst>
            <pc:docMk/>
            <pc:sldMk cId="2221836462" sldId="261"/>
            <ac:picMk id="9" creationId="{40DD7C63-D530-4B4C-AE8E-088C0E5ACAE3}"/>
          </ac:picMkLst>
        </pc:picChg>
        <pc:picChg chg="add mod">
          <ac:chgData name="Arek Tarnawski" userId="1517052f82b89fb0" providerId="Windows Live" clId="Web-{7D9D0B74-6F17-49EB-A8D9-4AFA9F2353BE}" dt="2021-12-14T15:42:33.530" v="869" actId="1076"/>
          <ac:picMkLst>
            <pc:docMk/>
            <pc:sldMk cId="2221836462" sldId="261"/>
            <ac:picMk id="10" creationId="{3278E63A-79B6-4F08-A833-DEE7DC840BC9}"/>
          </ac:picMkLst>
        </pc:picChg>
        <pc:picChg chg="add mod">
          <ac:chgData name="Arek Tarnawski" userId="1517052f82b89fb0" providerId="Windows Live" clId="Web-{7D9D0B74-6F17-49EB-A8D9-4AFA9F2353BE}" dt="2021-12-14T15:42:28.561" v="867" actId="1076"/>
          <ac:picMkLst>
            <pc:docMk/>
            <pc:sldMk cId="2221836462" sldId="261"/>
            <ac:picMk id="11" creationId="{AC741B4A-7714-4A63-B417-9FE154D37F91}"/>
          </ac:picMkLst>
        </pc:picChg>
        <pc:picChg chg="add mod">
          <ac:chgData name="Arek Tarnawski" userId="1517052f82b89fb0" providerId="Windows Live" clId="Web-{7D9D0B74-6F17-49EB-A8D9-4AFA9F2353BE}" dt="2021-12-14T15:42:28.577" v="868" actId="1076"/>
          <ac:picMkLst>
            <pc:docMk/>
            <pc:sldMk cId="2221836462" sldId="261"/>
            <ac:picMk id="12" creationId="{0A1C327F-D306-4BC2-9739-648F0AD4BF68}"/>
          </ac:picMkLst>
        </pc:picChg>
      </pc:sldChg>
      <pc:sldChg chg="addSp delSp modSp add replId">
        <pc:chgData name="Arek Tarnawski" userId="1517052f82b89fb0" providerId="Windows Live" clId="Web-{7D9D0B74-6F17-49EB-A8D9-4AFA9F2353BE}" dt="2021-12-14T18:19:40.388" v="1166" actId="1076"/>
        <pc:sldMkLst>
          <pc:docMk/>
          <pc:sldMk cId="1276968712" sldId="262"/>
        </pc:sldMkLst>
        <pc:spChg chg="mod">
          <ac:chgData name="Arek Tarnawski" userId="1517052f82b89fb0" providerId="Windows Live" clId="Web-{7D9D0B74-6F17-49EB-A8D9-4AFA9F2353BE}" dt="2021-12-14T15:45:43.268" v="922" actId="20577"/>
          <ac:spMkLst>
            <pc:docMk/>
            <pc:sldMk cId="1276968712" sldId="262"/>
            <ac:spMk id="6" creationId="{3603F4D7-0D4B-412D-988E-D0A260C99CD7}"/>
          </ac:spMkLst>
        </pc:spChg>
        <pc:spChg chg="mod">
          <ac:chgData name="Arek Tarnawski" userId="1517052f82b89fb0" providerId="Windows Live" clId="Web-{7D9D0B74-6F17-49EB-A8D9-4AFA9F2353BE}" dt="2021-12-14T15:49:25.677" v="983" actId="20577"/>
          <ac:spMkLst>
            <pc:docMk/>
            <pc:sldMk cId="1276968712" sldId="262"/>
            <ac:spMk id="13" creationId="{162C2236-1D83-435E-90FB-CD4CC64900A2}"/>
          </ac:spMkLst>
        </pc:spChg>
        <pc:spChg chg="mod">
          <ac:chgData name="Arek Tarnawski" userId="1517052f82b89fb0" providerId="Windows Live" clId="Web-{7D9D0B74-6F17-49EB-A8D9-4AFA9F2353BE}" dt="2021-12-14T15:49:32.177" v="985" actId="20577"/>
          <ac:spMkLst>
            <pc:docMk/>
            <pc:sldMk cId="1276968712" sldId="262"/>
            <ac:spMk id="14" creationId="{BC524294-732B-4662-9789-5099E24B5758}"/>
          </ac:spMkLst>
        </pc:spChg>
        <pc:spChg chg="mod">
          <ac:chgData name="Arek Tarnawski" userId="1517052f82b89fb0" providerId="Windows Live" clId="Web-{7D9D0B74-6F17-49EB-A8D9-4AFA9F2353BE}" dt="2021-12-14T15:49:35.615" v="987" actId="20577"/>
          <ac:spMkLst>
            <pc:docMk/>
            <pc:sldMk cId="1276968712" sldId="262"/>
            <ac:spMk id="15" creationId="{4D0CB619-F0F7-49E9-A496-BB5E84AA3CA7}"/>
          </ac:spMkLst>
        </pc:spChg>
        <pc:spChg chg="mod">
          <ac:chgData name="Arek Tarnawski" userId="1517052f82b89fb0" providerId="Windows Live" clId="Web-{7D9D0B74-6F17-49EB-A8D9-4AFA9F2353BE}" dt="2021-12-14T15:49:41.599" v="992" actId="20577"/>
          <ac:spMkLst>
            <pc:docMk/>
            <pc:sldMk cId="1276968712" sldId="262"/>
            <ac:spMk id="16" creationId="{F1A3B43F-AF9D-4BFE-9D2C-9B90CEE9BCC4}"/>
          </ac:spMkLst>
        </pc:spChg>
        <pc:spChg chg="mod">
          <ac:chgData name="Arek Tarnawski" userId="1517052f82b89fb0" providerId="Windows Live" clId="Web-{7D9D0B74-6F17-49EB-A8D9-4AFA9F2353BE}" dt="2021-12-14T15:49:45.646" v="994" actId="20577"/>
          <ac:spMkLst>
            <pc:docMk/>
            <pc:sldMk cId="1276968712" sldId="262"/>
            <ac:spMk id="17" creationId="{DF219F0E-ECA4-4988-BFEB-6916A0D70D7C}"/>
          </ac:spMkLst>
        </pc:spChg>
        <pc:spChg chg="mod">
          <ac:chgData name="Arek Tarnawski" userId="1517052f82b89fb0" providerId="Windows Live" clId="Web-{7D9D0B74-6F17-49EB-A8D9-4AFA9F2353BE}" dt="2021-12-14T15:50:26.163" v="996" actId="20577"/>
          <ac:spMkLst>
            <pc:docMk/>
            <pc:sldMk cId="1276968712" sldId="262"/>
            <ac:spMk id="18" creationId="{7A2998CF-E652-422F-B727-9CEBA2E500BA}"/>
          </ac:spMkLst>
        </pc:spChg>
        <pc:picChg chg="add mod">
          <ac:chgData name="Arek Tarnawski" userId="1517052f82b89fb0" providerId="Windows Live" clId="Web-{7D9D0B74-6F17-49EB-A8D9-4AFA9F2353BE}" dt="2021-12-14T15:49:11.630" v="981" actId="1076"/>
          <ac:picMkLst>
            <pc:docMk/>
            <pc:sldMk cId="1276968712" sldId="262"/>
            <ac:picMk id="3" creationId="{77351DF8-3131-428C-9813-A5706298487C}"/>
          </ac:picMkLst>
        </pc:picChg>
        <pc:picChg chg="add del mod">
          <ac:chgData name="Arek Tarnawski" userId="1517052f82b89fb0" providerId="Windows Live" clId="Web-{7D9D0B74-6F17-49EB-A8D9-4AFA9F2353BE}" dt="2021-12-14T15:49:03.411" v="979" actId="1076"/>
          <ac:picMkLst>
            <pc:docMk/>
            <pc:sldMk cId="1276968712" sldId="262"/>
            <ac:picMk id="5" creationId="{921EBA25-3434-426C-891B-F790A0435791}"/>
          </ac:picMkLst>
        </pc:picChg>
        <pc:picChg chg="add mod">
          <ac:chgData name="Arek Tarnawski" userId="1517052f82b89fb0" providerId="Windows Live" clId="Web-{7D9D0B74-6F17-49EB-A8D9-4AFA9F2353BE}" dt="2021-12-14T15:48:53.177" v="975" actId="1076"/>
          <ac:picMkLst>
            <pc:docMk/>
            <pc:sldMk cId="1276968712" sldId="262"/>
            <ac:picMk id="7" creationId="{28DB61EE-DD68-4DE6-B216-DD86EB6873A4}"/>
          </ac:picMkLst>
        </pc:picChg>
        <pc:picChg chg="del">
          <ac:chgData name="Arek Tarnawski" userId="1517052f82b89fb0" providerId="Windows Live" clId="Web-{7D9D0B74-6F17-49EB-A8D9-4AFA9F2353BE}" dt="2021-12-14T15:48:47.802" v="974"/>
          <ac:picMkLst>
            <pc:docMk/>
            <pc:sldMk cId="1276968712" sldId="262"/>
            <ac:picMk id="8" creationId="{4910A4F4-AF54-43D6-8019-7C2FF9CB4913}"/>
          </ac:picMkLst>
        </pc:picChg>
        <pc:picChg chg="add mod">
          <ac:chgData name="Arek Tarnawski" userId="1517052f82b89fb0" providerId="Windows Live" clId="Web-{7D9D0B74-6F17-49EB-A8D9-4AFA9F2353BE}" dt="2021-12-14T18:19:40.388" v="1166" actId="1076"/>
          <ac:picMkLst>
            <pc:docMk/>
            <pc:sldMk cId="1276968712" sldId="262"/>
            <ac:picMk id="8" creationId="{9FB91E45-C97E-4E97-A931-787C20013B4A}"/>
          </ac:picMkLst>
        </pc:picChg>
        <pc:picChg chg="del">
          <ac:chgData name="Arek Tarnawski" userId="1517052f82b89fb0" providerId="Windows Live" clId="Web-{7D9D0B74-6F17-49EB-A8D9-4AFA9F2353BE}" dt="2021-12-14T15:48:42.349" v="972"/>
          <ac:picMkLst>
            <pc:docMk/>
            <pc:sldMk cId="1276968712" sldId="262"/>
            <ac:picMk id="9" creationId="{40DD7C63-D530-4B4C-AE8E-088C0E5ACAE3}"/>
          </ac:picMkLst>
        </pc:picChg>
        <pc:picChg chg="del">
          <ac:chgData name="Arek Tarnawski" userId="1517052f82b89fb0" providerId="Windows Live" clId="Web-{7D9D0B74-6F17-49EB-A8D9-4AFA9F2353BE}" dt="2021-12-14T15:48:30.848" v="969"/>
          <ac:picMkLst>
            <pc:docMk/>
            <pc:sldMk cId="1276968712" sldId="262"/>
            <ac:picMk id="10" creationId="{3278E63A-79B6-4F08-A833-DEE7DC840BC9}"/>
          </ac:picMkLst>
        </pc:picChg>
        <pc:picChg chg="del">
          <ac:chgData name="Arek Tarnawski" userId="1517052f82b89fb0" providerId="Windows Live" clId="Web-{7D9D0B74-6F17-49EB-A8D9-4AFA9F2353BE}" dt="2021-12-14T15:48:58.536" v="978"/>
          <ac:picMkLst>
            <pc:docMk/>
            <pc:sldMk cId="1276968712" sldId="262"/>
            <ac:picMk id="11" creationId="{AC741B4A-7714-4A63-B417-9FE154D37F91}"/>
          </ac:picMkLst>
        </pc:picChg>
        <pc:picChg chg="del">
          <ac:chgData name="Arek Tarnawski" userId="1517052f82b89fb0" providerId="Windows Live" clId="Web-{7D9D0B74-6F17-49EB-A8D9-4AFA9F2353BE}" dt="2021-12-14T15:49:04.677" v="980"/>
          <ac:picMkLst>
            <pc:docMk/>
            <pc:sldMk cId="1276968712" sldId="262"/>
            <ac:picMk id="12" creationId="{0A1C327F-D306-4BC2-9739-648F0AD4BF68}"/>
          </ac:picMkLst>
        </pc:picChg>
        <pc:picChg chg="add mod">
          <ac:chgData name="Arek Tarnawski" userId="1517052f82b89fb0" providerId="Windows Live" clId="Web-{7D9D0B74-6F17-49EB-A8D9-4AFA9F2353BE}" dt="2021-12-14T15:48:47.005" v="973" actId="1076"/>
          <ac:picMkLst>
            <pc:docMk/>
            <pc:sldMk cId="1276968712" sldId="262"/>
            <ac:picMk id="19" creationId="{F292699C-EF67-4FB1-9AA5-8137A216B132}"/>
          </ac:picMkLst>
        </pc:picChg>
        <pc:picChg chg="add mod">
          <ac:chgData name="Arek Tarnawski" userId="1517052f82b89fb0" providerId="Windows Live" clId="Web-{7D9D0B74-6F17-49EB-A8D9-4AFA9F2353BE}" dt="2021-12-14T15:48:41.208" v="971" actId="1076"/>
          <ac:picMkLst>
            <pc:docMk/>
            <pc:sldMk cId="1276968712" sldId="262"/>
            <ac:picMk id="20" creationId="{EB63E3E3-18B9-4C3F-AFD3-209D246446A2}"/>
          </ac:picMkLst>
        </pc:picChg>
      </pc:sldChg>
      <pc:sldChg chg="delSp modSp add del replId">
        <pc:chgData name="Arek Tarnawski" userId="1517052f82b89fb0" providerId="Windows Live" clId="Web-{7D9D0B74-6F17-49EB-A8D9-4AFA9F2353BE}" dt="2021-12-14T15:45:35.627" v="920"/>
        <pc:sldMkLst>
          <pc:docMk/>
          <pc:sldMk cId="2606591537" sldId="262"/>
        </pc:sldMkLst>
        <pc:spChg chg="del">
          <ac:chgData name="Arek Tarnawski" userId="1517052f82b89fb0" providerId="Windows Live" clId="Web-{7D9D0B74-6F17-49EB-A8D9-4AFA9F2353BE}" dt="2021-12-14T15:36:32.087" v="781"/>
          <ac:spMkLst>
            <pc:docMk/>
            <pc:sldMk cId="2606591537" sldId="262"/>
            <ac:spMk id="3" creationId="{2CA91FDF-A18E-48DF-A270-7652B0F4213F}"/>
          </ac:spMkLst>
        </pc:spChg>
        <pc:spChg chg="mod">
          <ac:chgData name="Arek Tarnawski" userId="1517052f82b89fb0" providerId="Windows Live" clId="Web-{7D9D0B74-6F17-49EB-A8D9-4AFA9F2353BE}" dt="2021-12-14T15:36:26.353" v="778" actId="1076"/>
          <ac:spMkLst>
            <pc:docMk/>
            <pc:sldMk cId="2606591537" sldId="262"/>
            <ac:spMk id="5" creationId="{34A29A40-289F-4889-963E-BD09B5CC4B62}"/>
          </ac:spMkLst>
        </pc:spChg>
        <pc:spChg chg="del">
          <ac:chgData name="Arek Tarnawski" userId="1517052f82b89fb0" providerId="Windows Live" clId="Web-{7D9D0B74-6F17-49EB-A8D9-4AFA9F2353BE}" dt="2021-12-14T15:36:24.212" v="777"/>
          <ac:spMkLst>
            <pc:docMk/>
            <pc:sldMk cId="2606591537" sldId="262"/>
            <ac:spMk id="6" creationId="{3603F4D7-0D4B-412D-988E-D0A260C99CD7}"/>
          </ac:spMkLst>
        </pc:spChg>
        <pc:picChg chg="del">
          <ac:chgData name="Arek Tarnawski" userId="1517052f82b89fb0" providerId="Windows Live" clId="Web-{7D9D0B74-6F17-49EB-A8D9-4AFA9F2353BE}" dt="2021-12-14T15:36:34.118" v="785"/>
          <ac:picMkLst>
            <pc:docMk/>
            <pc:sldMk cId="2606591537" sldId="262"/>
            <ac:picMk id="8" creationId="{4910A4F4-AF54-43D6-8019-7C2FF9CB4913}"/>
          </ac:picMkLst>
        </pc:picChg>
        <pc:picChg chg="del">
          <ac:chgData name="Arek Tarnawski" userId="1517052f82b89fb0" providerId="Windows Live" clId="Web-{7D9D0B74-6F17-49EB-A8D9-4AFA9F2353BE}" dt="2021-12-14T15:36:33.634" v="783"/>
          <ac:picMkLst>
            <pc:docMk/>
            <pc:sldMk cId="2606591537" sldId="262"/>
            <ac:picMk id="9" creationId="{40DD7C63-D530-4B4C-AE8E-088C0E5ACAE3}"/>
          </ac:picMkLst>
        </pc:picChg>
        <pc:picChg chg="del">
          <ac:chgData name="Arek Tarnawski" userId="1517052f82b89fb0" providerId="Windows Live" clId="Web-{7D9D0B74-6F17-49EB-A8D9-4AFA9F2353BE}" dt="2021-12-14T15:36:33.134" v="782"/>
          <ac:picMkLst>
            <pc:docMk/>
            <pc:sldMk cId="2606591537" sldId="262"/>
            <ac:picMk id="10" creationId="{3278E63A-79B6-4F08-A833-DEE7DC840BC9}"/>
          </ac:picMkLst>
        </pc:picChg>
        <pc:picChg chg="del">
          <ac:chgData name="Arek Tarnawski" userId="1517052f82b89fb0" providerId="Windows Live" clId="Web-{7D9D0B74-6F17-49EB-A8D9-4AFA9F2353BE}" dt="2021-12-14T15:36:33.837" v="784"/>
          <ac:picMkLst>
            <pc:docMk/>
            <pc:sldMk cId="2606591537" sldId="262"/>
            <ac:picMk id="11" creationId="{AC741B4A-7714-4A63-B417-9FE154D37F91}"/>
          </ac:picMkLst>
        </pc:picChg>
      </pc:sldChg>
      <pc:sldChg chg="addSp delSp modSp add ord replId">
        <pc:chgData name="Arek Tarnawski" userId="1517052f82b89fb0" providerId="Windows Live" clId="Web-{7D9D0B74-6F17-49EB-A8D9-4AFA9F2353BE}" dt="2021-12-14T18:19:52.888" v="1170" actId="1076"/>
        <pc:sldMkLst>
          <pc:docMk/>
          <pc:sldMk cId="1396712871" sldId="263"/>
        </pc:sldMkLst>
        <pc:spChg chg="mod">
          <ac:chgData name="Arek Tarnawski" userId="1517052f82b89fb0" providerId="Windows Live" clId="Web-{7D9D0B74-6F17-49EB-A8D9-4AFA9F2353BE}" dt="2021-12-14T16:00:35.782" v="1123" actId="1076"/>
          <ac:spMkLst>
            <pc:docMk/>
            <pc:sldMk cId="1396712871" sldId="263"/>
            <ac:spMk id="6" creationId="{3603F4D7-0D4B-412D-988E-D0A260C99CD7}"/>
          </ac:spMkLst>
        </pc:spChg>
        <pc:spChg chg="mod">
          <ac:chgData name="Arek Tarnawski" userId="1517052f82b89fb0" providerId="Windows Live" clId="Web-{7D9D0B74-6F17-49EB-A8D9-4AFA9F2353BE}" dt="2021-12-14T15:54:32.495" v="1040" actId="20577"/>
          <ac:spMkLst>
            <pc:docMk/>
            <pc:sldMk cId="1396712871" sldId="263"/>
            <ac:spMk id="13" creationId="{162C2236-1D83-435E-90FB-CD4CC64900A2}"/>
          </ac:spMkLst>
        </pc:spChg>
        <pc:spChg chg="mod">
          <ac:chgData name="Arek Tarnawski" userId="1517052f82b89fb0" providerId="Windows Live" clId="Web-{7D9D0B74-6F17-49EB-A8D9-4AFA9F2353BE}" dt="2021-12-14T15:59:59.937" v="1122" actId="20577"/>
          <ac:spMkLst>
            <pc:docMk/>
            <pc:sldMk cId="1396712871" sldId="263"/>
            <ac:spMk id="14" creationId="{BC524294-732B-4662-9789-5099E24B5758}"/>
          </ac:spMkLst>
        </pc:spChg>
        <pc:spChg chg="mod">
          <ac:chgData name="Arek Tarnawski" userId="1517052f82b89fb0" providerId="Windows Live" clId="Web-{7D9D0B74-6F17-49EB-A8D9-4AFA9F2353BE}" dt="2021-12-14T17:30:48.380" v="1158" actId="20577"/>
          <ac:spMkLst>
            <pc:docMk/>
            <pc:sldMk cId="1396712871" sldId="263"/>
            <ac:spMk id="15" creationId="{4D0CB619-F0F7-49E9-A496-BB5E84AA3CA7}"/>
          </ac:spMkLst>
        </pc:spChg>
        <pc:spChg chg="mod">
          <ac:chgData name="Arek Tarnawski" userId="1517052f82b89fb0" providerId="Windows Live" clId="Web-{7D9D0B74-6F17-49EB-A8D9-4AFA9F2353BE}" dt="2021-12-14T17:30:53.833" v="1160" actId="20577"/>
          <ac:spMkLst>
            <pc:docMk/>
            <pc:sldMk cId="1396712871" sldId="263"/>
            <ac:spMk id="16" creationId="{F1A3B43F-AF9D-4BFE-9D2C-9B90CEE9BCC4}"/>
          </ac:spMkLst>
        </pc:spChg>
        <pc:spChg chg="mod">
          <ac:chgData name="Arek Tarnawski" userId="1517052f82b89fb0" providerId="Windows Live" clId="Web-{7D9D0B74-6F17-49EB-A8D9-4AFA9F2353BE}" dt="2021-12-14T17:30:58.724" v="1161" actId="20577"/>
          <ac:spMkLst>
            <pc:docMk/>
            <pc:sldMk cId="1396712871" sldId="263"/>
            <ac:spMk id="17" creationId="{DF219F0E-ECA4-4988-BFEB-6916A0D70D7C}"/>
          </ac:spMkLst>
        </pc:spChg>
        <pc:spChg chg="mod">
          <ac:chgData name="Arek Tarnawski" userId="1517052f82b89fb0" providerId="Windows Live" clId="Web-{7D9D0B74-6F17-49EB-A8D9-4AFA9F2353BE}" dt="2021-12-14T17:31:25.850" v="1162" actId="20577"/>
          <ac:spMkLst>
            <pc:docMk/>
            <pc:sldMk cId="1396712871" sldId="263"/>
            <ac:spMk id="18" creationId="{7A2998CF-E652-422F-B727-9CEBA2E500BA}"/>
          </ac:spMkLst>
        </pc:spChg>
        <pc:picChg chg="add mod">
          <ac:chgData name="Arek Tarnawski" userId="1517052f82b89fb0" providerId="Windows Live" clId="Web-{7D9D0B74-6F17-49EB-A8D9-4AFA9F2353BE}" dt="2021-12-14T18:19:52.888" v="1170" actId="1076"/>
          <ac:picMkLst>
            <pc:docMk/>
            <pc:sldMk cId="1396712871" sldId="263"/>
            <ac:picMk id="3" creationId="{234964C1-6584-4541-AF0C-692DEE75E184}"/>
          </ac:picMkLst>
        </pc:picChg>
        <pc:picChg chg="del">
          <ac:chgData name="Arek Tarnawski" userId="1517052f82b89fb0" providerId="Windows Live" clId="Web-{7D9D0B74-6F17-49EB-A8D9-4AFA9F2353BE}" dt="2021-12-14T17:30:20.426" v="1151"/>
          <ac:picMkLst>
            <pc:docMk/>
            <pc:sldMk cId="1396712871" sldId="263"/>
            <ac:picMk id="3" creationId="{77351DF8-3131-428C-9813-A5706298487C}"/>
          </ac:picMkLst>
        </pc:picChg>
        <pc:picChg chg="del">
          <ac:chgData name="Arek Tarnawski" userId="1517052f82b89fb0" providerId="Windows Live" clId="Web-{7D9D0B74-6F17-49EB-A8D9-4AFA9F2353BE}" dt="2021-12-14T17:29:56.285" v="1144"/>
          <ac:picMkLst>
            <pc:docMk/>
            <pc:sldMk cId="1396712871" sldId="263"/>
            <ac:picMk id="5" creationId="{921EBA25-3434-426C-891B-F790A0435791}"/>
          </ac:picMkLst>
        </pc:picChg>
        <pc:picChg chg="del">
          <ac:chgData name="Arek Tarnawski" userId="1517052f82b89fb0" providerId="Windows Live" clId="Web-{7D9D0B74-6F17-49EB-A8D9-4AFA9F2353BE}" dt="2021-12-14T16:29:03.301" v="1131"/>
          <ac:picMkLst>
            <pc:docMk/>
            <pc:sldMk cId="1396712871" sldId="263"/>
            <ac:picMk id="7" creationId="{28DB61EE-DD68-4DE6-B216-DD86EB6873A4}"/>
          </ac:picMkLst>
        </pc:picChg>
        <pc:picChg chg="add mod">
          <ac:chgData name="Arek Tarnawski" userId="1517052f82b89fb0" providerId="Windows Live" clId="Web-{7D9D0B74-6F17-49EB-A8D9-4AFA9F2353BE}" dt="2021-12-14T17:29:52.832" v="1143" actId="1076"/>
          <ac:picMkLst>
            <pc:docMk/>
            <pc:sldMk cId="1396712871" sldId="263"/>
            <ac:picMk id="7" creationId="{9B006661-DB32-4F20-8CEF-61F78AED58DA}"/>
          </ac:picMkLst>
        </pc:picChg>
        <pc:picChg chg="add del mod modCrop">
          <ac:chgData name="Arek Tarnawski" userId="1517052f82b89fb0" providerId="Windows Live" clId="Web-{7D9D0B74-6F17-49EB-A8D9-4AFA9F2353BE}" dt="2021-12-14T15:55:13.417" v="1044"/>
          <ac:picMkLst>
            <pc:docMk/>
            <pc:sldMk cId="1396712871" sldId="263"/>
            <ac:picMk id="8" creationId="{B7FF1B28-1E15-42F5-8812-A26612AA35A4}"/>
          </ac:picMkLst>
        </pc:picChg>
        <pc:picChg chg="add mod">
          <ac:chgData name="Arek Tarnawski" userId="1517052f82b89fb0" providerId="Windows Live" clId="Web-{7D9D0B74-6F17-49EB-A8D9-4AFA9F2353BE}" dt="2021-12-14T15:59:54.312" v="1121" actId="1076"/>
          <ac:picMkLst>
            <pc:docMk/>
            <pc:sldMk cId="1396712871" sldId="263"/>
            <ac:picMk id="9" creationId="{F8DDD521-D162-49C8-9298-34368C522F69}"/>
          </ac:picMkLst>
        </pc:picChg>
        <pc:picChg chg="add del mod">
          <ac:chgData name="Arek Tarnawski" userId="1517052f82b89fb0" providerId="Windows Live" clId="Web-{7D9D0B74-6F17-49EB-A8D9-4AFA9F2353BE}" dt="2021-12-14T17:29:33.222" v="1137"/>
          <ac:picMkLst>
            <pc:docMk/>
            <pc:sldMk cId="1396712871" sldId="263"/>
            <ac:picMk id="10" creationId="{8EA02ACC-7F05-4D01-A0B8-88AADFDBD267}"/>
          </ac:picMkLst>
        </pc:picChg>
        <pc:picChg chg="add mod">
          <ac:chgData name="Arek Tarnawski" userId="1517052f82b89fb0" providerId="Windows Live" clId="Web-{7D9D0B74-6F17-49EB-A8D9-4AFA9F2353BE}" dt="2021-12-14T17:30:19.161" v="1150" actId="1076"/>
          <ac:picMkLst>
            <pc:docMk/>
            <pc:sldMk cId="1396712871" sldId="263"/>
            <ac:picMk id="11" creationId="{E9B7334B-AE15-4F20-AF30-259F1F013560}"/>
          </ac:picMkLst>
        </pc:picChg>
        <pc:picChg chg="add mod">
          <ac:chgData name="Arek Tarnawski" userId="1517052f82b89fb0" providerId="Windows Live" clId="Web-{7D9D0B74-6F17-49EB-A8D9-4AFA9F2353BE}" dt="2021-12-14T17:30:41.630" v="1157" actId="1076"/>
          <ac:picMkLst>
            <pc:docMk/>
            <pc:sldMk cId="1396712871" sldId="263"/>
            <ac:picMk id="12" creationId="{58C9FF14-3947-4535-A7F7-F95223DF0A18}"/>
          </ac:picMkLst>
        </pc:picChg>
        <pc:picChg chg="del">
          <ac:chgData name="Arek Tarnawski" userId="1517052f82b89fb0" providerId="Windows Live" clId="Web-{7D9D0B74-6F17-49EB-A8D9-4AFA9F2353BE}" dt="2021-12-14T15:59:45.187" v="1119"/>
          <ac:picMkLst>
            <pc:docMk/>
            <pc:sldMk cId="1396712871" sldId="263"/>
            <ac:picMk id="19" creationId="{F292699C-EF67-4FB1-9AA5-8137A216B132}"/>
          </ac:picMkLst>
        </pc:picChg>
        <pc:picChg chg="del">
          <ac:chgData name="Arek Tarnawski" userId="1517052f82b89fb0" providerId="Windows Live" clId="Web-{7D9D0B74-6F17-49EB-A8D9-4AFA9F2353BE}" dt="2021-12-14T15:54:16.619" v="1035"/>
          <ac:picMkLst>
            <pc:docMk/>
            <pc:sldMk cId="1396712871" sldId="263"/>
            <ac:picMk id="20" creationId="{EB63E3E3-18B9-4C3F-AFD3-209D246446A2}"/>
          </ac:picMkLst>
        </pc:picChg>
      </pc:sldChg>
      <pc:sldChg chg="add del replId">
        <pc:chgData name="Arek Tarnawski" userId="1517052f82b89fb0" providerId="Windows Live" clId="Web-{7D9D0B74-6F17-49EB-A8D9-4AFA9F2353BE}" dt="2021-12-14T15:43:47.344" v="890"/>
        <pc:sldMkLst>
          <pc:docMk/>
          <pc:sldMk cId="4103089157" sldId="263"/>
        </pc:sldMkLst>
      </pc:sldChg>
      <pc:sldChg chg="add del replId">
        <pc:chgData name="Arek Tarnawski" userId="1517052f82b89fb0" providerId="Windows Live" clId="Web-{7D9D0B74-6F17-49EB-A8D9-4AFA9F2353BE}" dt="2021-12-14T15:43:47.328" v="889"/>
        <pc:sldMkLst>
          <pc:docMk/>
          <pc:sldMk cId="4033381365" sldId="264"/>
        </pc:sldMkLst>
      </pc:sldChg>
    </pc:docChg>
  </pc:docChgLst>
  <pc:docChgLst>
    <pc:chgData name="Arek Tarnawski" userId="1517052f82b89fb0" providerId="Windows Live" clId="Web-{B5AF31CB-FD89-47CA-A7D5-FA035AD8D3F4}"/>
    <pc:docChg chg="addSld modSld sldOrd">
      <pc:chgData name="Arek Tarnawski" userId="1517052f82b89fb0" providerId="Windows Live" clId="Web-{B5AF31CB-FD89-47CA-A7D5-FA035AD8D3F4}" dt="2021-12-15T12:09:58.835" v="245" actId="1076"/>
      <pc:docMkLst>
        <pc:docMk/>
      </pc:docMkLst>
      <pc:sldChg chg="addSp delSp modSp modNotes">
        <pc:chgData name="Arek Tarnawski" userId="1517052f82b89fb0" providerId="Windows Live" clId="Web-{B5AF31CB-FD89-47CA-A7D5-FA035AD8D3F4}" dt="2021-12-15T12:08:21.626" v="233" actId="1076"/>
        <pc:sldMkLst>
          <pc:docMk/>
          <pc:sldMk cId="2769335503" sldId="258"/>
        </pc:sldMkLst>
        <pc:picChg chg="add mod">
          <ac:chgData name="Arek Tarnawski" userId="1517052f82b89fb0" providerId="Windows Live" clId="Web-{B5AF31CB-FD89-47CA-A7D5-FA035AD8D3F4}" dt="2021-12-15T12:08:10.078" v="228" actId="1076"/>
          <ac:picMkLst>
            <pc:docMk/>
            <pc:sldMk cId="2769335503" sldId="258"/>
            <ac:picMk id="4" creationId="{C68596A4-1B0A-47DE-B287-7CA61BC7E67C}"/>
          </ac:picMkLst>
        </pc:picChg>
        <pc:picChg chg="add mod modCrop">
          <ac:chgData name="Arek Tarnawski" userId="1517052f82b89fb0" providerId="Windows Live" clId="Web-{B5AF31CB-FD89-47CA-A7D5-FA035AD8D3F4}" dt="2021-12-15T12:08:11.329" v="229" actId="1076"/>
          <ac:picMkLst>
            <pc:docMk/>
            <pc:sldMk cId="2769335503" sldId="258"/>
            <ac:picMk id="11" creationId="{DF2ADE64-0058-4491-A39C-87A10ABCF3A7}"/>
          </ac:picMkLst>
        </pc:picChg>
        <pc:picChg chg="mod">
          <ac:chgData name="Arek Tarnawski" userId="1517052f82b89fb0" providerId="Windows Live" clId="Web-{B5AF31CB-FD89-47CA-A7D5-FA035AD8D3F4}" dt="2021-12-15T12:08:21.626" v="233" actId="1076"/>
          <ac:picMkLst>
            <pc:docMk/>
            <pc:sldMk cId="2769335503" sldId="258"/>
            <ac:picMk id="18" creationId="{F9366478-B744-417F-BDD6-D232E154454C}"/>
          </ac:picMkLst>
        </pc:picChg>
        <pc:picChg chg="add del mod">
          <ac:chgData name="Arek Tarnawski" userId="1517052f82b89fb0" providerId="Windows Live" clId="Web-{B5AF31CB-FD89-47CA-A7D5-FA035AD8D3F4}" dt="2021-12-15T11:47:51.900" v="126"/>
          <ac:picMkLst>
            <pc:docMk/>
            <pc:sldMk cId="2769335503" sldId="258"/>
            <ac:picMk id="19" creationId="{9FECA575-A498-4D0C-9577-4245035235FA}"/>
          </ac:picMkLst>
        </pc:picChg>
        <pc:picChg chg="add mod">
          <ac:chgData name="Arek Tarnawski" userId="1517052f82b89fb0" providerId="Windows Live" clId="Web-{B5AF31CB-FD89-47CA-A7D5-FA035AD8D3F4}" dt="2021-12-15T12:08:13.782" v="230" actId="1076"/>
          <ac:picMkLst>
            <pc:docMk/>
            <pc:sldMk cId="2769335503" sldId="258"/>
            <ac:picMk id="20" creationId="{DB985F43-EBB3-4CD1-983D-5EA03F160EA7}"/>
          </ac:picMkLst>
        </pc:picChg>
        <pc:picChg chg="add del mod">
          <ac:chgData name="Arek Tarnawski" userId="1517052f82b89fb0" providerId="Windows Live" clId="Web-{B5AF31CB-FD89-47CA-A7D5-FA035AD8D3F4}" dt="2021-12-15T11:58:20.045" v="168"/>
          <ac:picMkLst>
            <pc:docMk/>
            <pc:sldMk cId="2769335503" sldId="258"/>
            <ac:picMk id="21" creationId="{5D166C9F-517A-4EE7-9F8D-88CB376C074C}"/>
          </ac:picMkLst>
        </pc:picChg>
        <pc:picChg chg="add del mod">
          <ac:chgData name="Arek Tarnawski" userId="1517052f82b89fb0" providerId="Windows Live" clId="Web-{B5AF31CB-FD89-47CA-A7D5-FA035AD8D3F4}" dt="2021-12-15T12:01:44.838" v="176"/>
          <ac:picMkLst>
            <pc:docMk/>
            <pc:sldMk cId="2769335503" sldId="258"/>
            <ac:picMk id="22" creationId="{F167CE1F-661C-4C73-A460-CB277DDBAB18}"/>
          </ac:picMkLst>
        </pc:picChg>
        <pc:picChg chg="add del mod">
          <ac:chgData name="Arek Tarnawski" userId="1517052f82b89fb0" providerId="Windows Live" clId="Web-{B5AF31CB-FD89-47CA-A7D5-FA035AD8D3F4}" dt="2021-12-15T12:05:47.289" v="217"/>
          <ac:picMkLst>
            <pc:docMk/>
            <pc:sldMk cId="2769335503" sldId="258"/>
            <ac:picMk id="23" creationId="{266A943D-00B4-4D87-85BD-FB25983635C3}"/>
          </ac:picMkLst>
        </pc:picChg>
        <pc:picChg chg="add mod modCrop">
          <ac:chgData name="Arek Tarnawski" userId="1517052f82b89fb0" providerId="Windows Live" clId="Web-{B5AF31CB-FD89-47CA-A7D5-FA035AD8D3F4}" dt="2021-12-15T12:08:15.469" v="231" actId="1076"/>
          <ac:picMkLst>
            <pc:docMk/>
            <pc:sldMk cId="2769335503" sldId="258"/>
            <ac:picMk id="24" creationId="{AB7F2C38-6817-4CCF-BBE1-7B20165636C9}"/>
          </ac:picMkLst>
        </pc:picChg>
      </pc:sldChg>
      <pc:sldChg chg="delSp modSp add replId">
        <pc:chgData name="Arek Tarnawski" userId="1517052f82b89fb0" providerId="Windows Live" clId="Web-{B5AF31CB-FD89-47CA-A7D5-FA035AD8D3F4}" dt="2021-12-15T12:03:36.001" v="216" actId="1076"/>
        <pc:sldMkLst>
          <pc:docMk/>
          <pc:sldMk cId="2368856735" sldId="264"/>
        </pc:sldMkLst>
        <pc:spChg chg="del">
          <ac:chgData name="Arek Tarnawski" userId="1517052f82b89fb0" providerId="Windows Live" clId="Web-{B5AF31CB-FD89-47CA-A7D5-FA035AD8D3F4}" dt="2021-12-15T12:03:11.390" v="190"/>
          <ac:spMkLst>
            <pc:docMk/>
            <pc:sldMk cId="2368856735" sldId="264"/>
            <ac:spMk id="5" creationId="{1BE8761A-7F55-402F-BD1F-094FB13C433C}"/>
          </ac:spMkLst>
        </pc:spChg>
        <pc:spChg chg="del mod">
          <ac:chgData name="Arek Tarnawski" userId="1517052f82b89fb0" providerId="Windows Live" clId="Web-{B5AF31CB-FD89-47CA-A7D5-FA035AD8D3F4}" dt="2021-12-15T12:03:16.187" v="197"/>
          <ac:spMkLst>
            <pc:docMk/>
            <pc:sldMk cId="2368856735" sldId="264"/>
            <ac:spMk id="6" creationId="{3603F4D7-0D4B-412D-988E-D0A260C99CD7}"/>
          </ac:spMkLst>
        </pc:spChg>
        <pc:spChg chg="del">
          <ac:chgData name="Arek Tarnawski" userId="1517052f82b89fb0" providerId="Windows Live" clId="Web-{B5AF31CB-FD89-47CA-A7D5-FA035AD8D3F4}" dt="2021-12-15T12:03:17.906" v="199"/>
          <ac:spMkLst>
            <pc:docMk/>
            <pc:sldMk cId="2368856735" sldId="264"/>
            <ac:spMk id="10" creationId="{F436E484-3A62-4EAA-8126-08D0ACDF46D8}"/>
          </ac:spMkLst>
        </pc:spChg>
        <pc:spChg chg="del">
          <ac:chgData name="Arek Tarnawski" userId="1517052f82b89fb0" providerId="Windows Live" clId="Web-{B5AF31CB-FD89-47CA-A7D5-FA035AD8D3F4}" dt="2021-12-15T12:03:19.281" v="201"/>
          <ac:spMkLst>
            <pc:docMk/>
            <pc:sldMk cId="2368856735" sldId="264"/>
            <ac:spMk id="12" creationId="{D95D5796-0942-415D-B2E2-B30C449CB5CB}"/>
          </ac:spMkLst>
        </pc:spChg>
        <pc:spChg chg="del">
          <ac:chgData name="Arek Tarnawski" userId="1517052f82b89fb0" providerId="Windows Live" clId="Web-{B5AF31CB-FD89-47CA-A7D5-FA035AD8D3F4}" dt="2021-12-15T12:03:26.031" v="210"/>
          <ac:spMkLst>
            <pc:docMk/>
            <pc:sldMk cId="2368856735" sldId="264"/>
            <ac:spMk id="13" creationId="{5053A107-2F68-413B-B780-7BA48CF8D3A8}"/>
          </ac:spMkLst>
        </pc:spChg>
        <pc:spChg chg="del">
          <ac:chgData name="Arek Tarnawski" userId="1517052f82b89fb0" providerId="Windows Live" clId="Web-{B5AF31CB-FD89-47CA-A7D5-FA035AD8D3F4}" dt="2021-12-15T12:03:15.249" v="195"/>
          <ac:spMkLst>
            <pc:docMk/>
            <pc:sldMk cId="2368856735" sldId="264"/>
            <ac:spMk id="14" creationId="{08579AC3-BC7A-4EB7-9546-19A8C24D0C4B}"/>
          </ac:spMkLst>
        </pc:spChg>
        <pc:spChg chg="del mod">
          <ac:chgData name="Arek Tarnawski" userId="1517052f82b89fb0" providerId="Windows Live" clId="Web-{B5AF31CB-FD89-47CA-A7D5-FA035AD8D3F4}" dt="2021-12-15T12:03:13.030" v="192"/>
          <ac:spMkLst>
            <pc:docMk/>
            <pc:sldMk cId="2368856735" sldId="264"/>
            <ac:spMk id="15" creationId="{7383306B-5231-4073-8E42-5E51D3EDAEC7}"/>
          </ac:spMkLst>
        </pc:spChg>
        <pc:spChg chg="del">
          <ac:chgData name="Arek Tarnawski" userId="1517052f82b89fb0" providerId="Windows Live" clId="Web-{B5AF31CB-FD89-47CA-A7D5-FA035AD8D3F4}" dt="2021-12-15T12:03:21.968" v="205"/>
          <ac:spMkLst>
            <pc:docMk/>
            <pc:sldMk cId="2368856735" sldId="264"/>
            <ac:spMk id="16" creationId="{91808D3B-9B04-4F70-A709-F35EF333D910}"/>
          </ac:spMkLst>
        </pc:spChg>
        <pc:spChg chg="del mod">
          <ac:chgData name="Arek Tarnawski" userId="1517052f82b89fb0" providerId="Windows Live" clId="Web-{B5AF31CB-FD89-47CA-A7D5-FA035AD8D3F4}" dt="2021-12-15T12:03:21.093" v="204"/>
          <ac:spMkLst>
            <pc:docMk/>
            <pc:sldMk cId="2368856735" sldId="264"/>
            <ac:spMk id="17" creationId="{9D176F02-AF11-4056-B5E8-6CB79A1CD7F3}"/>
          </ac:spMkLst>
        </pc:spChg>
        <pc:picChg chg="del">
          <ac:chgData name="Arek Tarnawski" userId="1517052f82b89fb0" providerId="Windows Live" clId="Web-{B5AF31CB-FD89-47CA-A7D5-FA035AD8D3F4}" dt="2021-12-15T12:03:10.155" v="189"/>
          <ac:picMkLst>
            <pc:docMk/>
            <pc:sldMk cId="2368856735" sldId="264"/>
            <ac:picMk id="3" creationId="{65D3C381-491B-4901-B93F-C9CD5F58186A}"/>
          </ac:picMkLst>
        </pc:picChg>
        <pc:picChg chg="del">
          <ac:chgData name="Arek Tarnawski" userId="1517052f82b89fb0" providerId="Windows Live" clId="Web-{B5AF31CB-FD89-47CA-A7D5-FA035AD8D3F4}" dt="2021-12-15T12:03:24.734" v="208"/>
          <ac:picMkLst>
            <pc:docMk/>
            <pc:sldMk cId="2368856735" sldId="264"/>
            <ac:picMk id="4" creationId="{C68596A4-1B0A-47DE-B287-7CA61BC7E67C}"/>
          </ac:picMkLst>
        </pc:picChg>
        <pc:picChg chg="del">
          <ac:chgData name="Arek Tarnawski" userId="1517052f82b89fb0" providerId="Windows Live" clId="Web-{B5AF31CB-FD89-47CA-A7D5-FA035AD8D3F4}" dt="2021-12-15T12:03:26.500" v="211"/>
          <ac:picMkLst>
            <pc:docMk/>
            <pc:sldMk cId="2368856735" sldId="264"/>
            <ac:picMk id="7" creationId="{B3CE6B47-2FF7-4B53-B5F2-6B67C3E554AB}"/>
          </ac:picMkLst>
        </pc:picChg>
        <pc:picChg chg="del">
          <ac:chgData name="Arek Tarnawski" userId="1517052f82b89fb0" providerId="Windows Live" clId="Web-{B5AF31CB-FD89-47CA-A7D5-FA035AD8D3F4}" dt="2021-12-15T12:03:14.546" v="194"/>
          <ac:picMkLst>
            <pc:docMk/>
            <pc:sldMk cId="2368856735" sldId="264"/>
            <ac:picMk id="8" creationId="{E5392757-9620-45DF-9D8E-439229ED9F97}"/>
          </ac:picMkLst>
        </pc:picChg>
        <pc:picChg chg="del">
          <ac:chgData name="Arek Tarnawski" userId="1517052f82b89fb0" providerId="Windows Live" clId="Web-{B5AF31CB-FD89-47CA-A7D5-FA035AD8D3F4}" dt="2021-12-15T12:03:14.046" v="193"/>
          <ac:picMkLst>
            <pc:docMk/>
            <pc:sldMk cId="2368856735" sldId="264"/>
            <ac:picMk id="9" creationId="{6A4142F3-A472-4755-ADD2-D0B0C5B64B0F}"/>
          </ac:picMkLst>
        </pc:picChg>
        <pc:picChg chg="del">
          <ac:chgData name="Arek Tarnawski" userId="1517052f82b89fb0" providerId="Windows Live" clId="Web-{B5AF31CB-FD89-47CA-A7D5-FA035AD8D3F4}" dt="2021-12-15T12:03:24.390" v="207"/>
          <ac:picMkLst>
            <pc:docMk/>
            <pc:sldMk cId="2368856735" sldId="264"/>
            <ac:picMk id="11" creationId="{DF2ADE64-0058-4491-A39C-87A10ABCF3A7}"/>
          </ac:picMkLst>
        </pc:picChg>
        <pc:picChg chg="del">
          <ac:chgData name="Arek Tarnawski" userId="1517052f82b89fb0" providerId="Windows Live" clId="Web-{B5AF31CB-FD89-47CA-A7D5-FA035AD8D3F4}" dt="2021-12-15T12:03:25.062" v="209"/>
          <ac:picMkLst>
            <pc:docMk/>
            <pc:sldMk cId="2368856735" sldId="264"/>
            <ac:picMk id="18" creationId="{F9366478-B744-417F-BDD6-D232E154454C}"/>
          </ac:picMkLst>
        </pc:picChg>
        <pc:picChg chg="del">
          <ac:chgData name="Arek Tarnawski" userId="1517052f82b89fb0" providerId="Windows Live" clId="Web-{B5AF31CB-FD89-47CA-A7D5-FA035AD8D3F4}" dt="2021-12-15T12:03:27.250" v="212"/>
          <ac:picMkLst>
            <pc:docMk/>
            <pc:sldMk cId="2368856735" sldId="264"/>
            <ac:picMk id="20" creationId="{DB985F43-EBB3-4CD1-983D-5EA03F160EA7}"/>
          </ac:picMkLst>
        </pc:picChg>
        <pc:picChg chg="mod">
          <ac:chgData name="Arek Tarnawski" userId="1517052f82b89fb0" providerId="Windows Live" clId="Web-{B5AF31CB-FD89-47CA-A7D5-FA035AD8D3F4}" dt="2021-12-15T12:03:36.001" v="216" actId="1076"/>
          <ac:picMkLst>
            <pc:docMk/>
            <pc:sldMk cId="2368856735" sldId="264"/>
            <ac:picMk id="23" creationId="{266A943D-00B4-4D87-85BD-FB25983635C3}"/>
          </ac:picMkLst>
        </pc:picChg>
      </pc:sldChg>
      <pc:sldChg chg="addSp modSp add ord replId">
        <pc:chgData name="Arek Tarnawski" userId="1517052f82b89fb0" providerId="Windows Live" clId="Web-{B5AF31CB-FD89-47CA-A7D5-FA035AD8D3F4}" dt="2021-12-15T12:09:58.835" v="245" actId="1076"/>
        <pc:sldMkLst>
          <pc:docMk/>
          <pc:sldMk cId="2248777022" sldId="265"/>
        </pc:sldMkLst>
        <pc:spChg chg="mod">
          <ac:chgData name="Arek Tarnawski" userId="1517052f82b89fb0" providerId="Windows Live" clId="Web-{B5AF31CB-FD89-47CA-A7D5-FA035AD8D3F4}" dt="2021-12-15T12:08:52.050" v="238" actId="20577"/>
          <ac:spMkLst>
            <pc:docMk/>
            <pc:sldMk cId="2248777022" sldId="265"/>
            <ac:spMk id="2" creationId="{00000000-0000-0000-0000-000000000000}"/>
          </ac:spMkLst>
        </pc:spChg>
        <pc:spChg chg="add mod">
          <ac:chgData name="Arek Tarnawski" userId="1517052f82b89fb0" providerId="Windows Live" clId="Web-{B5AF31CB-FD89-47CA-A7D5-FA035AD8D3F4}" dt="2021-12-15T12:09:58.835" v="245" actId="1076"/>
          <ac:spMkLst>
            <pc:docMk/>
            <pc:sldMk cId="2248777022" sldId="265"/>
            <ac:spMk id="3" creationId="{FE5BC225-9311-482C-9D31-30E7725C593D}"/>
          </ac:spMkLst>
        </pc:spChg>
      </pc:sldChg>
    </pc:docChg>
  </pc:docChgLst>
  <pc:docChgLst>
    <pc:chgData name="Arek Tarnawski" userId="1517052f82b89fb0" providerId="Windows Live" clId="Web-{2A144A5A-E29C-4EE6-8123-5070DBB55C68}"/>
    <pc:docChg chg="addSld delSld modSld addMainMaster delMainMaster">
      <pc:chgData name="Arek Tarnawski" userId="1517052f82b89fb0" providerId="Windows Live" clId="Web-{2A144A5A-E29C-4EE6-8123-5070DBB55C68}" dt="2021-12-14T10:56:17.009" v="151" actId="1076"/>
      <pc:docMkLst>
        <pc:docMk/>
      </pc:docMkLst>
      <pc:sldChg chg="addSp delSp modSp mod setBg modClrScheme setClrOvrMap chgLayout">
        <pc:chgData name="Arek Tarnawski" userId="1517052f82b89fb0" providerId="Windows Live" clId="Web-{2A144A5A-E29C-4EE6-8123-5070DBB55C68}" dt="2021-12-14T10:56:17.009" v="151" actId="1076"/>
        <pc:sldMkLst>
          <pc:docMk/>
          <pc:sldMk cId="109857222" sldId="256"/>
        </pc:sldMkLst>
        <pc:spChg chg="mod">
          <ac:chgData name="Arek Tarnawski" userId="1517052f82b89fb0" providerId="Windows Live" clId="Web-{2A144A5A-E29C-4EE6-8123-5070DBB55C68}" dt="2021-12-14T10:55:10.179" v="11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ek Tarnawski" userId="1517052f82b89fb0" providerId="Windows Live" clId="Web-{2A144A5A-E29C-4EE6-8123-5070DBB55C68}" dt="2021-12-14T10:55:02.851" v="117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rek Tarnawski" userId="1517052f82b89fb0" providerId="Windows Live" clId="Web-{2A144A5A-E29C-4EE6-8123-5070DBB55C68}" dt="2021-12-14T10:56:17.009" v="151" actId="1076"/>
          <ac:spMkLst>
            <pc:docMk/>
            <pc:sldMk cId="109857222" sldId="256"/>
            <ac:spMk id="7" creationId="{451A3CDF-B289-46EF-AB55-A23BBE6CA48F}"/>
          </ac:spMkLst>
        </pc:spChg>
        <pc:spChg chg="add del">
          <ac:chgData name="Arek Tarnawski" userId="1517052f82b89fb0" providerId="Windows Live" clId="Web-{2A144A5A-E29C-4EE6-8123-5070DBB55C68}" dt="2021-12-14T10:39:52.455" v="2"/>
          <ac:spMkLst>
            <pc:docMk/>
            <pc:sldMk cId="109857222" sldId="256"/>
            <ac:spMk id="9" creationId="{1E644DE9-8D09-43E2-BA69-F57482CFC93A}"/>
          </ac:spMkLst>
        </pc:spChg>
        <pc:spChg chg="add del">
          <ac:chgData name="Arek Tarnawski" userId="1517052f82b89fb0" providerId="Windows Live" clId="Web-{2A144A5A-E29C-4EE6-8123-5070DBB55C68}" dt="2021-12-14T10:39:52.455" v="2"/>
          <ac:spMkLst>
            <pc:docMk/>
            <pc:sldMk cId="109857222" sldId="256"/>
            <ac:spMk id="11" creationId="{6C23C919-B32E-40FF-B3D8-631316E84E3E}"/>
          </ac:spMkLst>
        </pc:spChg>
        <pc:spChg chg="add del">
          <ac:chgData name="Arek Tarnawski" userId="1517052f82b89fb0" providerId="Windows Live" clId="Web-{2A144A5A-E29C-4EE6-8123-5070DBB55C68}" dt="2021-12-14T10:41:59.177" v="24"/>
          <ac:spMkLst>
            <pc:docMk/>
            <pc:sldMk cId="109857222" sldId="256"/>
            <ac:spMk id="16" creationId="{37FDDF72-DE39-4F99-A3C1-DD9D7815D7DB}"/>
          </ac:spMkLst>
        </pc:spChg>
        <pc:spChg chg="add del">
          <ac:chgData name="Arek Tarnawski" userId="1517052f82b89fb0" providerId="Windows Live" clId="Web-{2A144A5A-E29C-4EE6-8123-5070DBB55C68}" dt="2021-12-14T10:41:59.177" v="24"/>
          <ac:spMkLst>
            <pc:docMk/>
            <pc:sldMk cId="109857222" sldId="256"/>
            <ac:spMk id="18" creationId="{5E4ECE80-3AD1-450C-B62A-98788F193948}"/>
          </ac:spMkLst>
        </pc:spChg>
        <pc:spChg chg="add del">
          <ac:chgData name="Arek Tarnawski" userId="1517052f82b89fb0" providerId="Windows Live" clId="Web-{2A144A5A-E29C-4EE6-8123-5070DBB55C68}" dt="2021-12-14T10:41:53.630" v="21"/>
          <ac:spMkLst>
            <pc:docMk/>
            <pc:sldMk cId="109857222" sldId="256"/>
            <ac:spMk id="20" creationId="{3A397E3E-B90C-4D82-BAAA-36F7AC6A4565}"/>
          </ac:spMkLst>
        </pc:spChg>
        <pc:spChg chg="add del">
          <ac:chgData name="Arek Tarnawski" userId="1517052f82b89fb0" providerId="Windows Live" clId="Web-{2A144A5A-E29C-4EE6-8123-5070DBB55C68}" dt="2021-12-14T10:41:59.114" v="23"/>
          <ac:spMkLst>
            <pc:docMk/>
            <pc:sldMk cId="109857222" sldId="256"/>
            <ac:spMk id="22" creationId="{665DBBEF-238B-476B-96AB-8AAC3224ECEA}"/>
          </ac:spMkLst>
        </pc:spChg>
        <pc:spChg chg="add del">
          <ac:chgData name="Arek Tarnawski" userId="1517052f82b89fb0" providerId="Windows Live" clId="Web-{2A144A5A-E29C-4EE6-8123-5070DBB55C68}" dt="2021-12-14T10:41:47.239" v="19"/>
          <ac:spMkLst>
            <pc:docMk/>
            <pc:sldMk cId="109857222" sldId="256"/>
            <ac:spMk id="23" creationId="{33E93247-6229-44AB-A550-739E971E690B}"/>
          </ac:spMkLst>
        </pc:spChg>
        <pc:spChg chg="add del">
          <ac:chgData name="Arek Tarnawski" userId="1517052f82b89fb0" providerId="Windows Live" clId="Web-{2A144A5A-E29C-4EE6-8123-5070DBB55C68}" dt="2021-12-14T10:41:59.114" v="23"/>
          <ac:spMkLst>
            <pc:docMk/>
            <pc:sldMk cId="109857222" sldId="256"/>
            <ac:spMk id="24" creationId="{3FCFB1DE-0B7E-48CC-BA90-B2AB0889F9D6}"/>
          </ac:spMkLst>
        </pc:spChg>
        <pc:spChg chg="add">
          <ac:chgData name="Arek Tarnawski" userId="1517052f82b89fb0" providerId="Windows Live" clId="Web-{2A144A5A-E29C-4EE6-8123-5070DBB55C68}" dt="2021-12-14T10:41:59.177" v="24"/>
          <ac:spMkLst>
            <pc:docMk/>
            <pc:sldMk cId="109857222" sldId="256"/>
            <ac:spMk id="26" creationId="{875485B9-8EE1-447A-9C08-F7D6B532A8CF}"/>
          </ac:spMkLst>
        </pc:spChg>
        <pc:spChg chg="add">
          <ac:chgData name="Arek Tarnawski" userId="1517052f82b89fb0" providerId="Windows Live" clId="Web-{2A144A5A-E29C-4EE6-8123-5070DBB55C68}" dt="2021-12-14T10:41:59.177" v="24"/>
          <ac:spMkLst>
            <pc:docMk/>
            <pc:sldMk cId="109857222" sldId="256"/>
            <ac:spMk id="28" creationId="{B963707F-B98C-4143-AFCF-D6B56C975C5A}"/>
          </ac:spMkLst>
        </pc:spChg>
        <pc:spChg chg="add">
          <ac:chgData name="Arek Tarnawski" userId="1517052f82b89fb0" providerId="Windows Live" clId="Web-{2A144A5A-E29C-4EE6-8123-5070DBB55C68}" dt="2021-12-14T10:41:59.177" v="24"/>
          <ac:spMkLst>
            <pc:docMk/>
            <pc:sldMk cId="109857222" sldId="256"/>
            <ac:spMk id="29" creationId="{88D2DFBB-460D-4ECB-BD76-509C99DAD65A}"/>
          </ac:spMkLst>
        </pc:spChg>
        <pc:spChg chg="add del">
          <ac:chgData name="Arek Tarnawski" userId="1517052f82b89fb0" providerId="Windows Live" clId="Web-{2A144A5A-E29C-4EE6-8123-5070DBB55C68}" dt="2021-12-14T10:41:53.630" v="21"/>
          <ac:spMkLst>
            <pc:docMk/>
            <pc:sldMk cId="109857222" sldId="256"/>
            <ac:spMk id="37" creationId="{90A7F83A-9728-4030-8E45-9ECF1ABCCC12}"/>
          </ac:spMkLst>
        </pc:spChg>
        <pc:spChg chg="add del">
          <ac:chgData name="Arek Tarnawski" userId="1517052f82b89fb0" providerId="Windows Live" clId="Web-{2A144A5A-E29C-4EE6-8123-5070DBB55C68}" dt="2021-12-14T10:41:53.630" v="21"/>
          <ac:spMkLst>
            <pc:docMk/>
            <pc:sldMk cId="109857222" sldId="256"/>
            <ac:spMk id="39" creationId="{A2B5CBEA-F125-49B6-8335-227C325B112B}"/>
          </ac:spMkLst>
        </pc:spChg>
        <pc:spChg chg="add del">
          <ac:chgData name="Arek Tarnawski" userId="1517052f82b89fb0" providerId="Windows Live" clId="Web-{2A144A5A-E29C-4EE6-8123-5070DBB55C68}" dt="2021-12-14T10:41:53.630" v="21"/>
          <ac:spMkLst>
            <pc:docMk/>
            <pc:sldMk cId="109857222" sldId="256"/>
            <ac:spMk id="41" creationId="{FEA9761C-7BB2-45E5-A5DB-A0B35362454A}"/>
          </ac:spMkLst>
        </pc:spChg>
        <pc:spChg chg="add del">
          <ac:chgData name="Arek Tarnawski" userId="1517052f82b89fb0" providerId="Windows Live" clId="Web-{2A144A5A-E29C-4EE6-8123-5070DBB55C68}" dt="2021-12-14T10:41:53.630" v="21"/>
          <ac:spMkLst>
            <pc:docMk/>
            <pc:sldMk cId="109857222" sldId="256"/>
            <ac:spMk id="43" creationId="{4D1A5E71-B6B6-486A-8CDC-C7ABD9B903F6}"/>
          </ac:spMkLst>
        </pc:spChg>
        <pc:spChg chg="add del">
          <ac:chgData name="Arek Tarnawski" userId="1517052f82b89fb0" providerId="Windows Live" clId="Web-{2A144A5A-E29C-4EE6-8123-5070DBB55C68}" dt="2021-12-14T10:41:53.630" v="21"/>
          <ac:spMkLst>
            <pc:docMk/>
            <pc:sldMk cId="109857222" sldId="256"/>
            <ac:spMk id="45" creationId="{8E44D629-6B8E-4D88-A77E-149C0ED03498}"/>
          </ac:spMkLst>
        </pc:spChg>
        <pc:grpChg chg="add del">
          <ac:chgData name="Arek Tarnawski" userId="1517052f82b89fb0" providerId="Windows Live" clId="Web-{2A144A5A-E29C-4EE6-8123-5070DBB55C68}" dt="2021-12-14T10:41:53.630" v="21"/>
          <ac:grpSpMkLst>
            <pc:docMk/>
            <pc:sldMk cId="109857222" sldId="256"/>
            <ac:grpSpMk id="21" creationId="{0F0C2E5D-B08F-4A99-9D15-59D33148FE02}"/>
          </ac:grpSpMkLst>
        </pc:grpChg>
        <pc:grpChg chg="add del">
          <ac:chgData name="Arek Tarnawski" userId="1517052f82b89fb0" providerId="Windows Live" clId="Web-{2A144A5A-E29C-4EE6-8123-5070DBB55C68}" dt="2021-12-14T10:41:53.630" v="21"/>
          <ac:grpSpMkLst>
            <pc:docMk/>
            <pc:sldMk cId="109857222" sldId="256"/>
            <ac:grpSpMk id="33" creationId="{BB7A900B-006E-46F4-831E-5AABAEE45EE1}"/>
          </ac:grpSpMkLst>
        </pc:grpChg>
        <pc:grpChg chg="add del">
          <ac:chgData name="Arek Tarnawski" userId="1517052f82b89fb0" providerId="Windows Live" clId="Web-{2A144A5A-E29C-4EE6-8123-5070DBB55C68}" dt="2021-12-14T10:41:53.630" v="21"/>
          <ac:grpSpMkLst>
            <pc:docMk/>
            <pc:sldMk cId="109857222" sldId="256"/>
            <ac:grpSpMk id="47" creationId="{FB9739EB-7F66-433D-841F-AB3CD18700B7}"/>
          </ac:grpSpMkLst>
        </pc:grpChg>
        <pc:grpChg chg="add del">
          <ac:chgData name="Arek Tarnawski" userId="1517052f82b89fb0" providerId="Windows Live" clId="Web-{2A144A5A-E29C-4EE6-8123-5070DBB55C68}" dt="2021-12-14T10:41:53.630" v="21"/>
          <ac:grpSpMkLst>
            <pc:docMk/>
            <pc:sldMk cId="109857222" sldId="256"/>
            <ac:grpSpMk id="54" creationId="{8B6BCBAB-41A5-4D6D-8C9B-55E3AA6FCC21}"/>
          </ac:grpSpMkLst>
        </pc:grpChg>
        <pc:picChg chg="add mod ord">
          <ac:chgData name="Arek Tarnawski" userId="1517052f82b89fb0" providerId="Windows Live" clId="Web-{2A144A5A-E29C-4EE6-8123-5070DBB55C68}" dt="2021-12-14T10:41:59.177" v="24"/>
          <ac:picMkLst>
            <pc:docMk/>
            <pc:sldMk cId="109857222" sldId="256"/>
            <ac:picMk id="4" creationId="{3213D809-8EA3-474B-909F-5A68E9C65A98}"/>
          </ac:picMkLst>
        </pc:picChg>
        <pc:picChg chg="add del mod">
          <ac:chgData name="Arek Tarnawski" userId="1517052f82b89fb0" providerId="Windows Live" clId="Web-{2A144A5A-E29C-4EE6-8123-5070DBB55C68}" dt="2021-12-14T10:54:16.365" v="110"/>
          <ac:picMkLst>
            <pc:docMk/>
            <pc:sldMk cId="109857222" sldId="256"/>
            <ac:picMk id="5" creationId="{15FB5EB0-E719-4DCB-BDC8-14AFF83EF760}"/>
          </ac:picMkLst>
        </pc:picChg>
        <pc:picChg chg="add mod">
          <ac:chgData name="Arek Tarnawski" userId="1517052f82b89fb0" providerId="Windows Live" clId="Web-{2A144A5A-E29C-4EE6-8123-5070DBB55C68}" dt="2021-12-14T10:55:14.585" v="119" actId="1076"/>
          <ac:picMkLst>
            <pc:docMk/>
            <pc:sldMk cId="109857222" sldId="256"/>
            <ac:picMk id="6" creationId="{41D326C6-DAFA-42D2-80CD-688A16EF2FC8}"/>
          </ac:picMkLst>
        </pc:picChg>
        <pc:cxnChg chg="add del">
          <ac:chgData name="Arek Tarnawski" userId="1517052f82b89fb0" providerId="Windows Live" clId="Web-{2A144A5A-E29C-4EE6-8123-5070DBB55C68}" dt="2021-12-14T10:41:47.239" v="19"/>
          <ac:cxnSpMkLst>
            <pc:docMk/>
            <pc:sldMk cId="109857222" sldId="256"/>
            <ac:cxnSpMk id="25" creationId="{EE2E603F-4A95-4FE8-BB06-211DFD75DBEF}"/>
          </ac:cxnSpMkLst>
        </pc:cxnChg>
        <pc:cxnChg chg="add del">
          <ac:chgData name="Arek Tarnawski" userId="1517052f82b89fb0" providerId="Windows Live" clId="Web-{2A144A5A-E29C-4EE6-8123-5070DBB55C68}" dt="2021-12-14T10:41:47.239" v="19"/>
          <ac:cxnSpMkLst>
            <pc:docMk/>
            <pc:sldMk cId="109857222" sldId="256"/>
            <ac:cxnSpMk id="27" creationId="{D7CC41EB-2D81-4303-9171-6401B388BA35}"/>
          </ac:cxnSpMkLst>
        </pc:cxnChg>
      </pc:sldChg>
      <pc:sldChg chg="new del">
        <pc:chgData name="Arek Tarnawski" userId="1517052f82b89fb0" providerId="Windows Live" clId="Web-{2A144A5A-E29C-4EE6-8123-5070DBB55C68}" dt="2021-12-14T10:40:48.941" v="5"/>
        <pc:sldMkLst>
          <pc:docMk/>
          <pc:sldMk cId="108496001" sldId="257"/>
        </pc:sldMkLst>
      </pc:sldChg>
      <pc:sldChg chg="new del">
        <pc:chgData name="Arek Tarnawski" userId="1517052f82b89fb0" providerId="Windows Live" clId="Web-{2A144A5A-E29C-4EE6-8123-5070DBB55C68}" dt="2021-12-14T10:40:30.909" v="3"/>
        <pc:sldMkLst>
          <pc:docMk/>
          <pc:sldMk cId="2619996627" sldId="257"/>
        </pc:sldMkLst>
      </pc:sldChg>
      <pc:sldChg chg="addSp delSp modSp add del replId">
        <pc:chgData name="Arek Tarnawski" userId="1517052f82b89fb0" providerId="Windows Live" clId="Web-{2A144A5A-E29C-4EE6-8123-5070DBB55C68}" dt="2021-12-14T10:41:38.442" v="17"/>
        <pc:sldMkLst>
          <pc:docMk/>
          <pc:sldMk cId="3802883514" sldId="257"/>
        </pc:sldMkLst>
        <pc:spChg chg="del">
          <ac:chgData name="Arek Tarnawski" userId="1517052f82b89fb0" providerId="Windows Live" clId="Web-{2A144A5A-E29C-4EE6-8123-5070DBB55C68}" dt="2021-12-14T10:40:55.472" v="7"/>
          <ac:spMkLst>
            <pc:docMk/>
            <pc:sldMk cId="3802883514" sldId="257"/>
            <ac:spMk id="2" creationId="{00000000-0000-0000-0000-000000000000}"/>
          </ac:spMkLst>
        </pc:spChg>
        <pc:spChg chg="del">
          <ac:chgData name="Arek Tarnawski" userId="1517052f82b89fb0" providerId="Windows Live" clId="Web-{2A144A5A-E29C-4EE6-8123-5070DBB55C68}" dt="2021-12-14T10:40:57.331" v="8"/>
          <ac:spMkLst>
            <pc:docMk/>
            <pc:sldMk cId="3802883514" sldId="257"/>
            <ac:spMk id="3" creationId="{00000000-0000-0000-0000-000000000000}"/>
          </ac:spMkLst>
        </pc:spChg>
        <pc:spChg chg="add del">
          <ac:chgData name="Arek Tarnawski" userId="1517052f82b89fb0" providerId="Windows Live" clId="Web-{2A144A5A-E29C-4EE6-8123-5070DBB55C68}" dt="2021-12-14T10:41:36.301" v="16"/>
          <ac:spMkLst>
            <pc:docMk/>
            <pc:sldMk cId="3802883514" sldId="257"/>
            <ac:spMk id="16" creationId="{37FDDF72-DE39-4F99-A3C1-DD9D7815D7DB}"/>
          </ac:spMkLst>
        </pc:spChg>
        <pc:spChg chg="add del">
          <ac:chgData name="Arek Tarnawski" userId="1517052f82b89fb0" providerId="Windows Live" clId="Web-{2A144A5A-E29C-4EE6-8123-5070DBB55C68}" dt="2021-12-14T10:41:36.301" v="16"/>
          <ac:spMkLst>
            <pc:docMk/>
            <pc:sldMk cId="3802883514" sldId="257"/>
            <ac:spMk id="18" creationId="{5E4ECE80-3AD1-450C-B62A-98788F193948}"/>
          </ac:spMkLst>
        </pc:spChg>
        <pc:spChg chg="add del">
          <ac:chgData name="Arek Tarnawski" userId="1517052f82b89fb0" providerId="Windows Live" clId="Web-{2A144A5A-E29C-4EE6-8123-5070DBB55C68}" dt="2021-12-14T10:41:36.301" v="16"/>
          <ac:spMkLst>
            <pc:docMk/>
            <pc:sldMk cId="3802883514" sldId="257"/>
            <ac:spMk id="23" creationId="{0BABF38A-8A0D-492E-BD20-6CF4D46B50BD}"/>
          </ac:spMkLst>
        </pc:spChg>
        <pc:spChg chg="add del">
          <ac:chgData name="Arek Tarnawski" userId="1517052f82b89fb0" providerId="Windows Live" clId="Web-{2A144A5A-E29C-4EE6-8123-5070DBB55C68}" dt="2021-12-14T10:41:36.301" v="16"/>
          <ac:spMkLst>
            <pc:docMk/>
            <pc:sldMk cId="3802883514" sldId="257"/>
            <ac:spMk id="27" creationId="{37FDDF72-DE39-4F99-A3C1-DD9D7815D7DB}"/>
          </ac:spMkLst>
        </pc:spChg>
        <pc:spChg chg="add del">
          <ac:chgData name="Arek Tarnawski" userId="1517052f82b89fb0" providerId="Windows Live" clId="Web-{2A144A5A-E29C-4EE6-8123-5070DBB55C68}" dt="2021-12-14T10:41:36.301" v="16"/>
          <ac:spMkLst>
            <pc:docMk/>
            <pc:sldMk cId="3802883514" sldId="257"/>
            <ac:spMk id="29" creationId="{5E4ECE80-3AD1-450C-B62A-98788F193948}"/>
          </ac:spMkLst>
        </pc:spChg>
        <pc:picChg chg="mod">
          <ac:chgData name="Arek Tarnawski" userId="1517052f82b89fb0" providerId="Windows Live" clId="Web-{2A144A5A-E29C-4EE6-8123-5070DBB55C68}" dt="2021-12-14T10:41:36.301" v="16"/>
          <ac:picMkLst>
            <pc:docMk/>
            <pc:sldMk cId="3802883514" sldId="257"/>
            <ac:picMk id="4" creationId="{3213D809-8EA3-474B-909F-5A68E9C65A98}"/>
          </ac:picMkLst>
        </pc:picChg>
        <pc:picChg chg="add del">
          <ac:chgData name="Arek Tarnawski" userId="1517052f82b89fb0" providerId="Windows Live" clId="Web-{2A144A5A-E29C-4EE6-8123-5070DBB55C68}" dt="2021-12-14T10:41:36.301" v="16"/>
          <ac:picMkLst>
            <pc:docMk/>
            <pc:sldMk cId="3802883514" sldId="257"/>
            <ac:picMk id="25" creationId="{BC526B7A-4801-4FD1-95C8-03AF22629E87}"/>
          </ac:picMkLst>
        </pc:picChg>
      </pc:sldChg>
      <pc:sldMasterChg chg="del delSldLayout">
        <pc:chgData name="Arek Tarnawski" userId="1517052f82b89fb0" providerId="Windows Live" clId="Web-{2A144A5A-E29C-4EE6-8123-5070DBB55C68}" dt="2021-12-14T10:39:19.579" v="0"/>
        <pc:sldMasterMkLst>
          <pc:docMk/>
          <pc:sldMasterMk cId="2460954070" sldId="2147483660"/>
        </pc:sldMasterMkLst>
        <pc:sldLayoutChg chg="del">
          <pc:chgData name="Arek Tarnawski" userId="1517052f82b89fb0" providerId="Windows Live" clId="Web-{2A144A5A-E29C-4EE6-8123-5070DBB55C68}" dt="2021-12-14T10:39:19.57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rek Tarnawski" userId="1517052f82b89fb0" providerId="Windows Live" clId="Web-{2A144A5A-E29C-4EE6-8123-5070DBB55C68}" dt="2021-12-14T10:39:19.57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rek Tarnawski" userId="1517052f82b89fb0" providerId="Windows Live" clId="Web-{2A144A5A-E29C-4EE6-8123-5070DBB55C68}" dt="2021-12-14T10:39:19.57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rek Tarnawski" userId="1517052f82b89fb0" providerId="Windows Live" clId="Web-{2A144A5A-E29C-4EE6-8123-5070DBB55C68}" dt="2021-12-14T10:39:19.57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rek Tarnawski" userId="1517052f82b89fb0" providerId="Windows Live" clId="Web-{2A144A5A-E29C-4EE6-8123-5070DBB55C68}" dt="2021-12-14T10:39:19.57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rek Tarnawski" userId="1517052f82b89fb0" providerId="Windows Live" clId="Web-{2A144A5A-E29C-4EE6-8123-5070DBB55C68}" dt="2021-12-14T10:39:19.57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rek Tarnawski" userId="1517052f82b89fb0" providerId="Windows Live" clId="Web-{2A144A5A-E29C-4EE6-8123-5070DBB55C68}" dt="2021-12-14T10:39:19.57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rek Tarnawski" userId="1517052f82b89fb0" providerId="Windows Live" clId="Web-{2A144A5A-E29C-4EE6-8123-5070DBB55C68}" dt="2021-12-14T10:39:19.57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rek Tarnawski" userId="1517052f82b89fb0" providerId="Windows Live" clId="Web-{2A144A5A-E29C-4EE6-8123-5070DBB55C68}" dt="2021-12-14T10:39:19.57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rek Tarnawski" userId="1517052f82b89fb0" providerId="Windows Live" clId="Web-{2A144A5A-E29C-4EE6-8123-5070DBB55C68}" dt="2021-12-14T10:39:19.57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rek Tarnawski" userId="1517052f82b89fb0" providerId="Windows Live" clId="Web-{2A144A5A-E29C-4EE6-8123-5070DBB55C68}" dt="2021-12-14T10:39:19.57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rek Tarnawski" userId="1517052f82b89fb0" providerId="Windows Live" clId="Web-{2A144A5A-E29C-4EE6-8123-5070DBB55C68}" dt="2021-12-14T10:41:59.177" v="24"/>
        <pc:sldMasterMkLst>
          <pc:docMk/>
          <pc:sldMasterMk cId="3153647204" sldId="2147483763"/>
        </pc:sldMasterMkLst>
        <pc:sldLayoutChg chg="add del">
          <pc:chgData name="Arek Tarnawski" userId="1517052f82b89fb0" providerId="Windows Live" clId="Web-{2A144A5A-E29C-4EE6-8123-5070DBB55C68}" dt="2021-12-14T10:41:59.177" v="24"/>
          <pc:sldLayoutMkLst>
            <pc:docMk/>
            <pc:sldMasterMk cId="3153647204" sldId="2147483763"/>
            <pc:sldLayoutMk cId="1599259446" sldId="2147483752"/>
          </pc:sldLayoutMkLst>
        </pc:sldLayoutChg>
        <pc:sldLayoutChg chg="add del">
          <pc:chgData name="Arek Tarnawski" userId="1517052f82b89fb0" providerId="Windows Live" clId="Web-{2A144A5A-E29C-4EE6-8123-5070DBB55C68}" dt="2021-12-14T10:41:59.177" v="24"/>
          <pc:sldLayoutMkLst>
            <pc:docMk/>
            <pc:sldMasterMk cId="3153647204" sldId="2147483763"/>
            <pc:sldLayoutMk cId="1514997623" sldId="2147483753"/>
          </pc:sldLayoutMkLst>
        </pc:sldLayoutChg>
        <pc:sldLayoutChg chg="add del">
          <pc:chgData name="Arek Tarnawski" userId="1517052f82b89fb0" providerId="Windows Live" clId="Web-{2A144A5A-E29C-4EE6-8123-5070DBB55C68}" dt="2021-12-14T10:41:59.177" v="24"/>
          <pc:sldLayoutMkLst>
            <pc:docMk/>
            <pc:sldMasterMk cId="3153647204" sldId="2147483763"/>
            <pc:sldLayoutMk cId="497298273" sldId="2147483754"/>
          </pc:sldLayoutMkLst>
        </pc:sldLayoutChg>
        <pc:sldLayoutChg chg="add del">
          <pc:chgData name="Arek Tarnawski" userId="1517052f82b89fb0" providerId="Windows Live" clId="Web-{2A144A5A-E29C-4EE6-8123-5070DBB55C68}" dt="2021-12-14T10:41:59.177" v="24"/>
          <pc:sldLayoutMkLst>
            <pc:docMk/>
            <pc:sldMasterMk cId="3153647204" sldId="2147483763"/>
            <pc:sldLayoutMk cId="3258874266" sldId="2147483755"/>
          </pc:sldLayoutMkLst>
        </pc:sldLayoutChg>
        <pc:sldLayoutChg chg="add del">
          <pc:chgData name="Arek Tarnawski" userId="1517052f82b89fb0" providerId="Windows Live" clId="Web-{2A144A5A-E29C-4EE6-8123-5070DBB55C68}" dt="2021-12-14T10:41:59.177" v="24"/>
          <pc:sldLayoutMkLst>
            <pc:docMk/>
            <pc:sldMasterMk cId="3153647204" sldId="2147483763"/>
            <pc:sldLayoutMk cId="569326166" sldId="2147483756"/>
          </pc:sldLayoutMkLst>
        </pc:sldLayoutChg>
        <pc:sldLayoutChg chg="add del">
          <pc:chgData name="Arek Tarnawski" userId="1517052f82b89fb0" providerId="Windows Live" clId="Web-{2A144A5A-E29C-4EE6-8123-5070DBB55C68}" dt="2021-12-14T10:41:59.177" v="24"/>
          <pc:sldLayoutMkLst>
            <pc:docMk/>
            <pc:sldMasterMk cId="3153647204" sldId="2147483763"/>
            <pc:sldLayoutMk cId="3726655486" sldId="2147483757"/>
          </pc:sldLayoutMkLst>
        </pc:sldLayoutChg>
        <pc:sldLayoutChg chg="add del">
          <pc:chgData name="Arek Tarnawski" userId="1517052f82b89fb0" providerId="Windows Live" clId="Web-{2A144A5A-E29C-4EE6-8123-5070DBB55C68}" dt="2021-12-14T10:41:59.177" v="24"/>
          <pc:sldLayoutMkLst>
            <pc:docMk/>
            <pc:sldMasterMk cId="3153647204" sldId="2147483763"/>
            <pc:sldLayoutMk cId="1875547972" sldId="2147483758"/>
          </pc:sldLayoutMkLst>
        </pc:sldLayoutChg>
        <pc:sldLayoutChg chg="add del">
          <pc:chgData name="Arek Tarnawski" userId="1517052f82b89fb0" providerId="Windows Live" clId="Web-{2A144A5A-E29C-4EE6-8123-5070DBB55C68}" dt="2021-12-14T10:41:59.177" v="24"/>
          <pc:sldLayoutMkLst>
            <pc:docMk/>
            <pc:sldMasterMk cId="3153647204" sldId="2147483763"/>
            <pc:sldLayoutMk cId="1127093181" sldId="2147483759"/>
          </pc:sldLayoutMkLst>
        </pc:sldLayoutChg>
        <pc:sldLayoutChg chg="add del">
          <pc:chgData name="Arek Tarnawski" userId="1517052f82b89fb0" providerId="Windows Live" clId="Web-{2A144A5A-E29C-4EE6-8123-5070DBB55C68}" dt="2021-12-14T10:41:59.177" v="24"/>
          <pc:sldLayoutMkLst>
            <pc:docMk/>
            <pc:sldMasterMk cId="3153647204" sldId="2147483763"/>
            <pc:sldLayoutMk cId="2075758499" sldId="2147483760"/>
          </pc:sldLayoutMkLst>
        </pc:sldLayoutChg>
        <pc:sldLayoutChg chg="add del">
          <pc:chgData name="Arek Tarnawski" userId="1517052f82b89fb0" providerId="Windows Live" clId="Web-{2A144A5A-E29C-4EE6-8123-5070DBB55C68}" dt="2021-12-14T10:41:59.177" v="24"/>
          <pc:sldLayoutMkLst>
            <pc:docMk/>
            <pc:sldMasterMk cId="3153647204" sldId="2147483763"/>
            <pc:sldLayoutMk cId="2564991866" sldId="2147483761"/>
          </pc:sldLayoutMkLst>
        </pc:sldLayoutChg>
        <pc:sldLayoutChg chg="add del">
          <pc:chgData name="Arek Tarnawski" userId="1517052f82b89fb0" providerId="Windows Live" clId="Web-{2A144A5A-E29C-4EE6-8123-5070DBB55C68}" dt="2021-12-14T10:41:59.177" v="24"/>
          <pc:sldLayoutMkLst>
            <pc:docMk/>
            <pc:sldMasterMk cId="3153647204" sldId="2147483763"/>
            <pc:sldLayoutMk cId="3772704243" sldId="2147483762"/>
          </pc:sldLayoutMkLst>
        </pc:sldLayoutChg>
      </pc:sldMasterChg>
      <pc:sldMasterChg chg="add del addSldLayout delSldLayout">
        <pc:chgData name="Arek Tarnawski" userId="1517052f82b89fb0" providerId="Windows Live" clId="Web-{2A144A5A-E29C-4EE6-8123-5070DBB55C68}" dt="2021-12-14T10:41:47.239" v="19"/>
        <pc:sldMasterMkLst>
          <pc:docMk/>
          <pc:sldMasterMk cId="552913097" sldId="2147483787"/>
        </pc:sldMasterMkLst>
        <pc:sldLayoutChg chg="add del">
          <pc:chgData name="Arek Tarnawski" userId="1517052f82b89fb0" providerId="Windows Live" clId="Web-{2A144A5A-E29C-4EE6-8123-5070DBB55C68}" dt="2021-12-14T10:41:47.239" v="19"/>
          <pc:sldLayoutMkLst>
            <pc:docMk/>
            <pc:sldMasterMk cId="552913097" sldId="2147483787"/>
            <pc:sldLayoutMk cId="333780985" sldId="2147483776"/>
          </pc:sldLayoutMkLst>
        </pc:sldLayoutChg>
        <pc:sldLayoutChg chg="add del">
          <pc:chgData name="Arek Tarnawski" userId="1517052f82b89fb0" providerId="Windows Live" clId="Web-{2A144A5A-E29C-4EE6-8123-5070DBB55C68}" dt="2021-12-14T10:41:47.239" v="19"/>
          <pc:sldLayoutMkLst>
            <pc:docMk/>
            <pc:sldMasterMk cId="552913097" sldId="2147483787"/>
            <pc:sldLayoutMk cId="2371327493" sldId="2147483777"/>
          </pc:sldLayoutMkLst>
        </pc:sldLayoutChg>
        <pc:sldLayoutChg chg="add del">
          <pc:chgData name="Arek Tarnawski" userId="1517052f82b89fb0" providerId="Windows Live" clId="Web-{2A144A5A-E29C-4EE6-8123-5070DBB55C68}" dt="2021-12-14T10:41:47.239" v="19"/>
          <pc:sldLayoutMkLst>
            <pc:docMk/>
            <pc:sldMasterMk cId="552913097" sldId="2147483787"/>
            <pc:sldLayoutMk cId="3144207877" sldId="2147483778"/>
          </pc:sldLayoutMkLst>
        </pc:sldLayoutChg>
        <pc:sldLayoutChg chg="add del">
          <pc:chgData name="Arek Tarnawski" userId="1517052f82b89fb0" providerId="Windows Live" clId="Web-{2A144A5A-E29C-4EE6-8123-5070DBB55C68}" dt="2021-12-14T10:41:47.239" v="19"/>
          <pc:sldLayoutMkLst>
            <pc:docMk/>
            <pc:sldMasterMk cId="552913097" sldId="2147483787"/>
            <pc:sldLayoutMk cId="304854837" sldId="2147483779"/>
          </pc:sldLayoutMkLst>
        </pc:sldLayoutChg>
        <pc:sldLayoutChg chg="add del">
          <pc:chgData name="Arek Tarnawski" userId="1517052f82b89fb0" providerId="Windows Live" clId="Web-{2A144A5A-E29C-4EE6-8123-5070DBB55C68}" dt="2021-12-14T10:41:47.239" v="19"/>
          <pc:sldLayoutMkLst>
            <pc:docMk/>
            <pc:sldMasterMk cId="552913097" sldId="2147483787"/>
            <pc:sldLayoutMk cId="713318387" sldId="2147483780"/>
          </pc:sldLayoutMkLst>
        </pc:sldLayoutChg>
        <pc:sldLayoutChg chg="add del">
          <pc:chgData name="Arek Tarnawski" userId="1517052f82b89fb0" providerId="Windows Live" clId="Web-{2A144A5A-E29C-4EE6-8123-5070DBB55C68}" dt="2021-12-14T10:41:47.239" v="19"/>
          <pc:sldLayoutMkLst>
            <pc:docMk/>
            <pc:sldMasterMk cId="552913097" sldId="2147483787"/>
            <pc:sldLayoutMk cId="1669234551" sldId="2147483781"/>
          </pc:sldLayoutMkLst>
        </pc:sldLayoutChg>
        <pc:sldLayoutChg chg="add del">
          <pc:chgData name="Arek Tarnawski" userId="1517052f82b89fb0" providerId="Windows Live" clId="Web-{2A144A5A-E29C-4EE6-8123-5070DBB55C68}" dt="2021-12-14T10:41:47.239" v="19"/>
          <pc:sldLayoutMkLst>
            <pc:docMk/>
            <pc:sldMasterMk cId="552913097" sldId="2147483787"/>
            <pc:sldLayoutMk cId="1174042139" sldId="2147483782"/>
          </pc:sldLayoutMkLst>
        </pc:sldLayoutChg>
        <pc:sldLayoutChg chg="add del">
          <pc:chgData name="Arek Tarnawski" userId="1517052f82b89fb0" providerId="Windows Live" clId="Web-{2A144A5A-E29C-4EE6-8123-5070DBB55C68}" dt="2021-12-14T10:41:47.239" v="19"/>
          <pc:sldLayoutMkLst>
            <pc:docMk/>
            <pc:sldMasterMk cId="552913097" sldId="2147483787"/>
            <pc:sldLayoutMk cId="995224619" sldId="2147483783"/>
          </pc:sldLayoutMkLst>
        </pc:sldLayoutChg>
        <pc:sldLayoutChg chg="add del">
          <pc:chgData name="Arek Tarnawski" userId="1517052f82b89fb0" providerId="Windows Live" clId="Web-{2A144A5A-E29C-4EE6-8123-5070DBB55C68}" dt="2021-12-14T10:41:47.239" v="19"/>
          <pc:sldLayoutMkLst>
            <pc:docMk/>
            <pc:sldMasterMk cId="552913097" sldId="2147483787"/>
            <pc:sldLayoutMk cId="1010678139" sldId="2147483784"/>
          </pc:sldLayoutMkLst>
        </pc:sldLayoutChg>
        <pc:sldLayoutChg chg="add del">
          <pc:chgData name="Arek Tarnawski" userId="1517052f82b89fb0" providerId="Windows Live" clId="Web-{2A144A5A-E29C-4EE6-8123-5070DBB55C68}" dt="2021-12-14T10:41:47.239" v="19"/>
          <pc:sldLayoutMkLst>
            <pc:docMk/>
            <pc:sldMasterMk cId="552913097" sldId="2147483787"/>
            <pc:sldLayoutMk cId="718839178" sldId="2147483785"/>
          </pc:sldLayoutMkLst>
        </pc:sldLayoutChg>
        <pc:sldLayoutChg chg="add del">
          <pc:chgData name="Arek Tarnawski" userId="1517052f82b89fb0" providerId="Windows Live" clId="Web-{2A144A5A-E29C-4EE6-8123-5070DBB55C68}" dt="2021-12-14T10:41:47.239" v="19"/>
          <pc:sldLayoutMkLst>
            <pc:docMk/>
            <pc:sldMasterMk cId="552913097" sldId="2147483787"/>
            <pc:sldLayoutMk cId="2585424848" sldId="2147483786"/>
          </pc:sldLayoutMkLst>
        </pc:sldLayoutChg>
      </pc:sldMasterChg>
      <pc:sldMasterChg chg="add del addSldLayout delSldLayout">
        <pc:chgData name="Arek Tarnawski" userId="1517052f82b89fb0" providerId="Windows Live" clId="Web-{2A144A5A-E29C-4EE6-8123-5070DBB55C68}" dt="2021-12-14T10:41:59.114" v="23"/>
        <pc:sldMasterMkLst>
          <pc:docMk/>
          <pc:sldMasterMk cId="2610707935" sldId="2147483800"/>
        </pc:sldMasterMkLst>
        <pc:sldLayoutChg chg="add del">
          <pc:chgData name="Arek Tarnawski" userId="1517052f82b89fb0" providerId="Windows Live" clId="Web-{2A144A5A-E29C-4EE6-8123-5070DBB55C68}" dt="2021-12-14T10:41:59.114" v="23"/>
          <pc:sldLayoutMkLst>
            <pc:docMk/>
            <pc:sldMasterMk cId="2610707935" sldId="2147483800"/>
            <pc:sldLayoutMk cId="4017075972" sldId="2147483789"/>
          </pc:sldLayoutMkLst>
        </pc:sldLayoutChg>
        <pc:sldLayoutChg chg="add del">
          <pc:chgData name="Arek Tarnawski" userId="1517052f82b89fb0" providerId="Windows Live" clId="Web-{2A144A5A-E29C-4EE6-8123-5070DBB55C68}" dt="2021-12-14T10:41:59.114" v="23"/>
          <pc:sldLayoutMkLst>
            <pc:docMk/>
            <pc:sldMasterMk cId="2610707935" sldId="2147483800"/>
            <pc:sldLayoutMk cId="2361509421" sldId="2147483790"/>
          </pc:sldLayoutMkLst>
        </pc:sldLayoutChg>
        <pc:sldLayoutChg chg="add del">
          <pc:chgData name="Arek Tarnawski" userId="1517052f82b89fb0" providerId="Windows Live" clId="Web-{2A144A5A-E29C-4EE6-8123-5070DBB55C68}" dt="2021-12-14T10:41:59.114" v="23"/>
          <pc:sldLayoutMkLst>
            <pc:docMk/>
            <pc:sldMasterMk cId="2610707935" sldId="2147483800"/>
            <pc:sldLayoutMk cId="4132083128" sldId="2147483791"/>
          </pc:sldLayoutMkLst>
        </pc:sldLayoutChg>
        <pc:sldLayoutChg chg="add del">
          <pc:chgData name="Arek Tarnawski" userId="1517052f82b89fb0" providerId="Windows Live" clId="Web-{2A144A5A-E29C-4EE6-8123-5070DBB55C68}" dt="2021-12-14T10:41:59.114" v="23"/>
          <pc:sldLayoutMkLst>
            <pc:docMk/>
            <pc:sldMasterMk cId="2610707935" sldId="2147483800"/>
            <pc:sldLayoutMk cId="1555851629" sldId="2147483792"/>
          </pc:sldLayoutMkLst>
        </pc:sldLayoutChg>
        <pc:sldLayoutChg chg="add del">
          <pc:chgData name="Arek Tarnawski" userId="1517052f82b89fb0" providerId="Windows Live" clId="Web-{2A144A5A-E29C-4EE6-8123-5070DBB55C68}" dt="2021-12-14T10:41:59.114" v="23"/>
          <pc:sldLayoutMkLst>
            <pc:docMk/>
            <pc:sldMasterMk cId="2610707935" sldId="2147483800"/>
            <pc:sldLayoutMk cId="2073019161" sldId="2147483793"/>
          </pc:sldLayoutMkLst>
        </pc:sldLayoutChg>
        <pc:sldLayoutChg chg="add del">
          <pc:chgData name="Arek Tarnawski" userId="1517052f82b89fb0" providerId="Windows Live" clId="Web-{2A144A5A-E29C-4EE6-8123-5070DBB55C68}" dt="2021-12-14T10:41:59.114" v="23"/>
          <pc:sldLayoutMkLst>
            <pc:docMk/>
            <pc:sldMasterMk cId="2610707935" sldId="2147483800"/>
            <pc:sldLayoutMk cId="1363750886" sldId="2147483794"/>
          </pc:sldLayoutMkLst>
        </pc:sldLayoutChg>
        <pc:sldLayoutChg chg="add del">
          <pc:chgData name="Arek Tarnawski" userId="1517052f82b89fb0" providerId="Windows Live" clId="Web-{2A144A5A-E29C-4EE6-8123-5070DBB55C68}" dt="2021-12-14T10:41:59.114" v="23"/>
          <pc:sldLayoutMkLst>
            <pc:docMk/>
            <pc:sldMasterMk cId="2610707935" sldId="2147483800"/>
            <pc:sldLayoutMk cId="4221304242" sldId="2147483795"/>
          </pc:sldLayoutMkLst>
        </pc:sldLayoutChg>
        <pc:sldLayoutChg chg="add del">
          <pc:chgData name="Arek Tarnawski" userId="1517052f82b89fb0" providerId="Windows Live" clId="Web-{2A144A5A-E29C-4EE6-8123-5070DBB55C68}" dt="2021-12-14T10:41:59.114" v="23"/>
          <pc:sldLayoutMkLst>
            <pc:docMk/>
            <pc:sldMasterMk cId="2610707935" sldId="2147483800"/>
            <pc:sldLayoutMk cId="2206889032" sldId="2147483796"/>
          </pc:sldLayoutMkLst>
        </pc:sldLayoutChg>
        <pc:sldLayoutChg chg="add del">
          <pc:chgData name="Arek Tarnawski" userId="1517052f82b89fb0" providerId="Windows Live" clId="Web-{2A144A5A-E29C-4EE6-8123-5070DBB55C68}" dt="2021-12-14T10:41:59.114" v="23"/>
          <pc:sldLayoutMkLst>
            <pc:docMk/>
            <pc:sldMasterMk cId="2610707935" sldId="2147483800"/>
            <pc:sldLayoutMk cId="3355809666" sldId="2147483797"/>
          </pc:sldLayoutMkLst>
        </pc:sldLayoutChg>
        <pc:sldLayoutChg chg="add del">
          <pc:chgData name="Arek Tarnawski" userId="1517052f82b89fb0" providerId="Windows Live" clId="Web-{2A144A5A-E29C-4EE6-8123-5070DBB55C68}" dt="2021-12-14T10:41:59.114" v="23"/>
          <pc:sldLayoutMkLst>
            <pc:docMk/>
            <pc:sldMasterMk cId="2610707935" sldId="2147483800"/>
            <pc:sldLayoutMk cId="3873582491" sldId="2147483798"/>
          </pc:sldLayoutMkLst>
        </pc:sldLayoutChg>
        <pc:sldLayoutChg chg="add del">
          <pc:chgData name="Arek Tarnawski" userId="1517052f82b89fb0" providerId="Windows Live" clId="Web-{2A144A5A-E29C-4EE6-8123-5070DBB55C68}" dt="2021-12-14T10:41:59.114" v="23"/>
          <pc:sldLayoutMkLst>
            <pc:docMk/>
            <pc:sldMasterMk cId="2610707935" sldId="2147483800"/>
            <pc:sldLayoutMk cId="2657702898" sldId="2147483799"/>
          </pc:sldLayoutMkLst>
        </pc:sldLayoutChg>
      </pc:sldMasterChg>
      <pc:sldMasterChg chg="add del addSldLayout delSldLayout">
        <pc:chgData name="Arek Tarnawski" userId="1517052f82b89fb0" providerId="Windows Live" clId="Web-{2A144A5A-E29C-4EE6-8123-5070DBB55C68}" dt="2021-12-14T10:41:53.630" v="21"/>
        <pc:sldMasterMkLst>
          <pc:docMk/>
          <pc:sldMasterMk cId="2302364707" sldId="2147483826"/>
        </pc:sldMasterMkLst>
        <pc:sldLayoutChg chg="add del">
          <pc:chgData name="Arek Tarnawski" userId="1517052f82b89fb0" providerId="Windows Live" clId="Web-{2A144A5A-E29C-4EE6-8123-5070DBB55C68}" dt="2021-12-14T10:41:53.630" v="21"/>
          <pc:sldLayoutMkLst>
            <pc:docMk/>
            <pc:sldMasterMk cId="2302364707" sldId="2147483826"/>
            <pc:sldLayoutMk cId="1388742888" sldId="2147483815"/>
          </pc:sldLayoutMkLst>
        </pc:sldLayoutChg>
        <pc:sldLayoutChg chg="add del">
          <pc:chgData name="Arek Tarnawski" userId="1517052f82b89fb0" providerId="Windows Live" clId="Web-{2A144A5A-E29C-4EE6-8123-5070DBB55C68}" dt="2021-12-14T10:41:53.630" v="21"/>
          <pc:sldLayoutMkLst>
            <pc:docMk/>
            <pc:sldMasterMk cId="2302364707" sldId="2147483826"/>
            <pc:sldLayoutMk cId="3491218855" sldId="2147483816"/>
          </pc:sldLayoutMkLst>
        </pc:sldLayoutChg>
        <pc:sldLayoutChg chg="add del">
          <pc:chgData name="Arek Tarnawski" userId="1517052f82b89fb0" providerId="Windows Live" clId="Web-{2A144A5A-E29C-4EE6-8123-5070DBB55C68}" dt="2021-12-14T10:41:53.630" v="21"/>
          <pc:sldLayoutMkLst>
            <pc:docMk/>
            <pc:sldMasterMk cId="2302364707" sldId="2147483826"/>
            <pc:sldLayoutMk cId="1280032605" sldId="2147483817"/>
          </pc:sldLayoutMkLst>
        </pc:sldLayoutChg>
        <pc:sldLayoutChg chg="add del">
          <pc:chgData name="Arek Tarnawski" userId="1517052f82b89fb0" providerId="Windows Live" clId="Web-{2A144A5A-E29C-4EE6-8123-5070DBB55C68}" dt="2021-12-14T10:41:53.630" v="21"/>
          <pc:sldLayoutMkLst>
            <pc:docMk/>
            <pc:sldMasterMk cId="2302364707" sldId="2147483826"/>
            <pc:sldLayoutMk cId="1145879811" sldId="2147483818"/>
          </pc:sldLayoutMkLst>
        </pc:sldLayoutChg>
        <pc:sldLayoutChg chg="add del">
          <pc:chgData name="Arek Tarnawski" userId="1517052f82b89fb0" providerId="Windows Live" clId="Web-{2A144A5A-E29C-4EE6-8123-5070DBB55C68}" dt="2021-12-14T10:41:53.630" v="21"/>
          <pc:sldLayoutMkLst>
            <pc:docMk/>
            <pc:sldMasterMk cId="2302364707" sldId="2147483826"/>
            <pc:sldLayoutMk cId="3699489022" sldId="2147483819"/>
          </pc:sldLayoutMkLst>
        </pc:sldLayoutChg>
        <pc:sldLayoutChg chg="add del">
          <pc:chgData name="Arek Tarnawski" userId="1517052f82b89fb0" providerId="Windows Live" clId="Web-{2A144A5A-E29C-4EE6-8123-5070DBB55C68}" dt="2021-12-14T10:41:53.630" v="21"/>
          <pc:sldLayoutMkLst>
            <pc:docMk/>
            <pc:sldMasterMk cId="2302364707" sldId="2147483826"/>
            <pc:sldLayoutMk cId="2360654888" sldId="2147483820"/>
          </pc:sldLayoutMkLst>
        </pc:sldLayoutChg>
        <pc:sldLayoutChg chg="add del">
          <pc:chgData name="Arek Tarnawski" userId="1517052f82b89fb0" providerId="Windows Live" clId="Web-{2A144A5A-E29C-4EE6-8123-5070DBB55C68}" dt="2021-12-14T10:41:53.630" v="21"/>
          <pc:sldLayoutMkLst>
            <pc:docMk/>
            <pc:sldMasterMk cId="2302364707" sldId="2147483826"/>
            <pc:sldLayoutMk cId="4284420394" sldId="2147483821"/>
          </pc:sldLayoutMkLst>
        </pc:sldLayoutChg>
        <pc:sldLayoutChg chg="add del">
          <pc:chgData name="Arek Tarnawski" userId="1517052f82b89fb0" providerId="Windows Live" clId="Web-{2A144A5A-E29C-4EE6-8123-5070DBB55C68}" dt="2021-12-14T10:41:53.630" v="21"/>
          <pc:sldLayoutMkLst>
            <pc:docMk/>
            <pc:sldMasterMk cId="2302364707" sldId="2147483826"/>
            <pc:sldLayoutMk cId="2516353858" sldId="2147483822"/>
          </pc:sldLayoutMkLst>
        </pc:sldLayoutChg>
        <pc:sldLayoutChg chg="add del">
          <pc:chgData name="Arek Tarnawski" userId="1517052f82b89fb0" providerId="Windows Live" clId="Web-{2A144A5A-E29C-4EE6-8123-5070DBB55C68}" dt="2021-12-14T10:41:53.630" v="21"/>
          <pc:sldLayoutMkLst>
            <pc:docMk/>
            <pc:sldMasterMk cId="2302364707" sldId="2147483826"/>
            <pc:sldLayoutMk cId="225607027" sldId="2147483823"/>
          </pc:sldLayoutMkLst>
        </pc:sldLayoutChg>
        <pc:sldLayoutChg chg="add del">
          <pc:chgData name="Arek Tarnawski" userId="1517052f82b89fb0" providerId="Windows Live" clId="Web-{2A144A5A-E29C-4EE6-8123-5070DBB55C68}" dt="2021-12-14T10:41:53.630" v="21"/>
          <pc:sldLayoutMkLst>
            <pc:docMk/>
            <pc:sldMasterMk cId="2302364707" sldId="2147483826"/>
            <pc:sldLayoutMk cId="2740565274" sldId="2147483824"/>
          </pc:sldLayoutMkLst>
        </pc:sldLayoutChg>
        <pc:sldLayoutChg chg="add del">
          <pc:chgData name="Arek Tarnawski" userId="1517052f82b89fb0" providerId="Windows Live" clId="Web-{2A144A5A-E29C-4EE6-8123-5070DBB55C68}" dt="2021-12-14T10:41:53.630" v="21"/>
          <pc:sldLayoutMkLst>
            <pc:docMk/>
            <pc:sldMasterMk cId="2302364707" sldId="2147483826"/>
            <pc:sldLayoutMk cId="3728441167" sldId="2147483825"/>
          </pc:sldLayoutMkLst>
        </pc:sldLayoutChg>
      </pc:sldMasterChg>
      <pc:sldMasterChg chg="add addSldLayout">
        <pc:chgData name="Arek Tarnawski" userId="1517052f82b89fb0" providerId="Windows Live" clId="Web-{2A144A5A-E29C-4EE6-8123-5070DBB55C68}" dt="2021-12-14T10:41:59.177" v="24"/>
        <pc:sldMasterMkLst>
          <pc:docMk/>
          <pc:sldMasterMk cId="1360975916" sldId="2147483865"/>
        </pc:sldMasterMkLst>
        <pc:sldLayoutChg chg="add">
          <pc:chgData name="Arek Tarnawski" userId="1517052f82b89fb0" providerId="Windows Live" clId="Web-{2A144A5A-E29C-4EE6-8123-5070DBB55C68}" dt="2021-12-14T10:41:59.177" v="24"/>
          <pc:sldLayoutMkLst>
            <pc:docMk/>
            <pc:sldMasterMk cId="1360975916" sldId="2147483865"/>
            <pc:sldLayoutMk cId="2272479352" sldId="2147483854"/>
          </pc:sldLayoutMkLst>
        </pc:sldLayoutChg>
        <pc:sldLayoutChg chg="add">
          <pc:chgData name="Arek Tarnawski" userId="1517052f82b89fb0" providerId="Windows Live" clId="Web-{2A144A5A-E29C-4EE6-8123-5070DBB55C68}" dt="2021-12-14T10:41:59.177" v="24"/>
          <pc:sldLayoutMkLst>
            <pc:docMk/>
            <pc:sldMasterMk cId="1360975916" sldId="2147483865"/>
            <pc:sldLayoutMk cId="598438283" sldId="2147483855"/>
          </pc:sldLayoutMkLst>
        </pc:sldLayoutChg>
        <pc:sldLayoutChg chg="add">
          <pc:chgData name="Arek Tarnawski" userId="1517052f82b89fb0" providerId="Windows Live" clId="Web-{2A144A5A-E29C-4EE6-8123-5070DBB55C68}" dt="2021-12-14T10:41:59.177" v="24"/>
          <pc:sldLayoutMkLst>
            <pc:docMk/>
            <pc:sldMasterMk cId="1360975916" sldId="2147483865"/>
            <pc:sldLayoutMk cId="2087657900" sldId="2147483856"/>
          </pc:sldLayoutMkLst>
        </pc:sldLayoutChg>
        <pc:sldLayoutChg chg="add">
          <pc:chgData name="Arek Tarnawski" userId="1517052f82b89fb0" providerId="Windows Live" clId="Web-{2A144A5A-E29C-4EE6-8123-5070DBB55C68}" dt="2021-12-14T10:41:59.177" v="24"/>
          <pc:sldLayoutMkLst>
            <pc:docMk/>
            <pc:sldMasterMk cId="1360975916" sldId="2147483865"/>
            <pc:sldLayoutMk cId="2214309421" sldId="2147483857"/>
          </pc:sldLayoutMkLst>
        </pc:sldLayoutChg>
        <pc:sldLayoutChg chg="add">
          <pc:chgData name="Arek Tarnawski" userId="1517052f82b89fb0" providerId="Windows Live" clId="Web-{2A144A5A-E29C-4EE6-8123-5070DBB55C68}" dt="2021-12-14T10:41:59.177" v="24"/>
          <pc:sldLayoutMkLst>
            <pc:docMk/>
            <pc:sldMasterMk cId="1360975916" sldId="2147483865"/>
            <pc:sldLayoutMk cId="22673877" sldId="2147483858"/>
          </pc:sldLayoutMkLst>
        </pc:sldLayoutChg>
        <pc:sldLayoutChg chg="add">
          <pc:chgData name="Arek Tarnawski" userId="1517052f82b89fb0" providerId="Windows Live" clId="Web-{2A144A5A-E29C-4EE6-8123-5070DBB55C68}" dt="2021-12-14T10:41:59.177" v="24"/>
          <pc:sldLayoutMkLst>
            <pc:docMk/>
            <pc:sldMasterMk cId="1360975916" sldId="2147483865"/>
            <pc:sldLayoutMk cId="865557460" sldId="2147483859"/>
          </pc:sldLayoutMkLst>
        </pc:sldLayoutChg>
        <pc:sldLayoutChg chg="add">
          <pc:chgData name="Arek Tarnawski" userId="1517052f82b89fb0" providerId="Windows Live" clId="Web-{2A144A5A-E29C-4EE6-8123-5070DBB55C68}" dt="2021-12-14T10:41:59.177" v="24"/>
          <pc:sldLayoutMkLst>
            <pc:docMk/>
            <pc:sldMasterMk cId="1360975916" sldId="2147483865"/>
            <pc:sldLayoutMk cId="4036393974" sldId="2147483860"/>
          </pc:sldLayoutMkLst>
        </pc:sldLayoutChg>
        <pc:sldLayoutChg chg="add">
          <pc:chgData name="Arek Tarnawski" userId="1517052f82b89fb0" providerId="Windows Live" clId="Web-{2A144A5A-E29C-4EE6-8123-5070DBB55C68}" dt="2021-12-14T10:41:59.177" v="24"/>
          <pc:sldLayoutMkLst>
            <pc:docMk/>
            <pc:sldMasterMk cId="1360975916" sldId="2147483865"/>
            <pc:sldLayoutMk cId="553176598" sldId="2147483861"/>
          </pc:sldLayoutMkLst>
        </pc:sldLayoutChg>
        <pc:sldLayoutChg chg="add">
          <pc:chgData name="Arek Tarnawski" userId="1517052f82b89fb0" providerId="Windows Live" clId="Web-{2A144A5A-E29C-4EE6-8123-5070DBB55C68}" dt="2021-12-14T10:41:59.177" v="24"/>
          <pc:sldLayoutMkLst>
            <pc:docMk/>
            <pc:sldMasterMk cId="1360975916" sldId="2147483865"/>
            <pc:sldLayoutMk cId="4177869569" sldId="2147483862"/>
          </pc:sldLayoutMkLst>
        </pc:sldLayoutChg>
        <pc:sldLayoutChg chg="add">
          <pc:chgData name="Arek Tarnawski" userId="1517052f82b89fb0" providerId="Windows Live" clId="Web-{2A144A5A-E29C-4EE6-8123-5070DBB55C68}" dt="2021-12-14T10:41:59.177" v="24"/>
          <pc:sldLayoutMkLst>
            <pc:docMk/>
            <pc:sldMasterMk cId="1360975916" sldId="2147483865"/>
            <pc:sldLayoutMk cId="1488298908" sldId="2147483863"/>
          </pc:sldLayoutMkLst>
        </pc:sldLayoutChg>
        <pc:sldLayoutChg chg="add">
          <pc:chgData name="Arek Tarnawski" userId="1517052f82b89fb0" providerId="Windows Live" clId="Web-{2A144A5A-E29C-4EE6-8123-5070DBB55C68}" dt="2021-12-14T10:41:59.177" v="24"/>
          <pc:sldLayoutMkLst>
            <pc:docMk/>
            <pc:sldMasterMk cId="1360975916" sldId="2147483865"/>
            <pc:sldLayoutMk cId="143059068" sldId="2147483864"/>
          </pc:sldLayoutMkLst>
        </pc:sldLayoutChg>
      </pc:sldMasterChg>
    </pc:docChg>
  </pc:docChgLst>
  <pc:docChgLst>
    <pc:chgData name="Arek Tarnawski" userId="1517052f82b89fb0" providerId="Windows Live" clId="Web-{EF9B4054-379E-4C29-B3D4-859D1C85A7A6}"/>
    <pc:docChg chg="modSld">
      <pc:chgData name="Arek Tarnawski" userId="1517052f82b89fb0" providerId="Windows Live" clId="Web-{EF9B4054-379E-4C29-B3D4-859D1C85A7A6}" dt="2021-12-15T14:05:33.588" v="556" actId="1076"/>
      <pc:docMkLst>
        <pc:docMk/>
      </pc:docMkLst>
      <pc:sldChg chg="modSp modNotes">
        <pc:chgData name="Arek Tarnawski" userId="1517052f82b89fb0" providerId="Windows Live" clId="Web-{EF9B4054-379E-4C29-B3D4-859D1C85A7A6}" dt="2021-12-15T14:00:08.118" v="490" actId="1076"/>
        <pc:sldMkLst>
          <pc:docMk/>
          <pc:sldMk cId="2769335503" sldId="258"/>
        </pc:sldMkLst>
        <pc:spChg chg="mod">
          <ac:chgData name="Arek Tarnawski" userId="1517052f82b89fb0" providerId="Windows Live" clId="Web-{EF9B4054-379E-4C29-B3D4-859D1C85A7A6}" dt="2021-12-15T14:00:08.118" v="490" actId="1076"/>
          <ac:spMkLst>
            <pc:docMk/>
            <pc:sldMk cId="2769335503" sldId="258"/>
            <ac:spMk id="2" creationId="{00000000-0000-0000-0000-000000000000}"/>
          </ac:spMkLst>
        </pc:spChg>
        <pc:spChg chg="mod">
          <ac:chgData name="Arek Tarnawski" userId="1517052f82b89fb0" providerId="Windows Live" clId="Web-{EF9B4054-379E-4C29-B3D4-859D1C85A7A6}" dt="2021-12-15T13:17:08.575" v="29" actId="1076"/>
          <ac:spMkLst>
            <pc:docMk/>
            <pc:sldMk cId="2769335503" sldId="258"/>
            <ac:spMk id="15" creationId="{7383306B-5231-4073-8E42-5E51D3EDAEC7}"/>
          </ac:spMkLst>
        </pc:spChg>
        <pc:spChg chg="mod">
          <ac:chgData name="Arek Tarnawski" userId="1517052f82b89fb0" providerId="Windows Live" clId="Web-{EF9B4054-379E-4C29-B3D4-859D1C85A7A6}" dt="2021-12-15T13:17:13.325" v="30" actId="20577"/>
          <ac:spMkLst>
            <pc:docMk/>
            <pc:sldMk cId="2769335503" sldId="258"/>
            <ac:spMk id="26" creationId="{B2F1DD60-57FB-4BEC-8E32-42B4ADC45B0F}"/>
          </ac:spMkLst>
        </pc:spChg>
      </pc:sldChg>
      <pc:sldChg chg="addSp delSp modSp">
        <pc:chgData name="Arek Tarnawski" userId="1517052f82b89fb0" providerId="Windows Live" clId="Web-{EF9B4054-379E-4C29-B3D4-859D1C85A7A6}" dt="2021-12-15T14:05:33.588" v="556" actId="1076"/>
        <pc:sldMkLst>
          <pc:docMk/>
          <pc:sldMk cId="4247911852" sldId="259"/>
        </pc:sldMkLst>
        <pc:spChg chg="mod">
          <ac:chgData name="Arek Tarnawski" userId="1517052f82b89fb0" providerId="Windows Live" clId="Web-{EF9B4054-379E-4C29-B3D4-859D1C85A7A6}" dt="2021-12-15T13:35:54.853" v="210" actId="20577"/>
          <ac:spMkLst>
            <pc:docMk/>
            <pc:sldMk cId="4247911852" sldId="259"/>
            <ac:spMk id="2" creationId="{00000000-0000-0000-0000-000000000000}"/>
          </ac:spMkLst>
        </pc:spChg>
        <pc:spChg chg="del mod">
          <ac:chgData name="Arek Tarnawski" userId="1517052f82b89fb0" providerId="Windows Live" clId="Web-{EF9B4054-379E-4C29-B3D4-859D1C85A7A6}" dt="2021-12-15T13:28:42.361" v="93"/>
          <ac:spMkLst>
            <pc:docMk/>
            <pc:sldMk cId="4247911852" sldId="259"/>
            <ac:spMk id="6" creationId="{3603F4D7-0D4B-412D-988E-D0A260C99CD7}"/>
          </ac:spMkLst>
        </pc:spChg>
        <pc:spChg chg="add mod">
          <ac:chgData name="Arek Tarnawski" userId="1517052f82b89fb0" providerId="Windows Live" clId="Web-{EF9B4054-379E-4C29-B3D4-859D1C85A7A6}" dt="2021-12-15T14:04:37.538" v="525" actId="1076"/>
          <ac:spMkLst>
            <pc:docMk/>
            <pc:sldMk cId="4247911852" sldId="259"/>
            <ac:spMk id="32" creationId="{002A9E3E-8934-4EFC-97B7-D4E3F567E1B6}"/>
          </ac:spMkLst>
        </pc:spChg>
        <pc:spChg chg="add mod">
          <ac:chgData name="Arek Tarnawski" userId="1517052f82b89fb0" providerId="Windows Live" clId="Web-{EF9B4054-379E-4C29-B3D4-859D1C85A7A6}" dt="2021-12-15T14:04:23.678" v="524" actId="1076"/>
          <ac:spMkLst>
            <pc:docMk/>
            <pc:sldMk cId="4247911852" sldId="259"/>
            <ac:spMk id="35" creationId="{F25566B9-7223-43D2-B02D-925F336F9E85}"/>
          </ac:spMkLst>
        </pc:spChg>
        <pc:spChg chg="add mod">
          <ac:chgData name="Arek Tarnawski" userId="1517052f82b89fb0" providerId="Windows Live" clId="Web-{EF9B4054-379E-4C29-B3D4-859D1C85A7A6}" dt="2021-12-15T14:04:18.912" v="523" actId="1076"/>
          <ac:spMkLst>
            <pc:docMk/>
            <pc:sldMk cId="4247911852" sldId="259"/>
            <ac:spMk id="36" creationId="{3B573546-61C0-45C5-A8C7-BCD19CAD7EAE}"/>
          </ac:spMkLst>
        </pc:spChg>
        <pc:spChg chg="add mod">
          <ac:chgData name="Arek Tarnawski" userId="1517052f82b89fb0" providerId="Windows Live" clId="Web-{EF9B4054-379E-4C29-B3D4-859D1C85A7A6}" dt="2021-12-15T14:05:33.588" v="556" actId="1076"/>
          <ac:spMkLst>
            <pc:docMk/>
            <pc:sldMk cId="4247911852" sldId="259"/>
            <ac:spMk id="37" creationId="{4E53A9A1-C43F-4A34-8526-291245867014}"/>
          </ac:spMkLst>
        </pc:spChg>
        <pc:spChg chg="add mod">
          <ac:chgData name="Arek Tarnawski" userId="1517052f82b89fb0" providerId="Windows Live" clId="Web-{EF9B4054-379E-4C29-B3D4-859D1C85A7A6}" dt="2021-12-15T14:04:37.570" v="527" actId="1076"/>
          <ac:spMkLst>
            <pc:docMk/>
            <pc:sldMk cId="4247911852" sldId="259"/>
            <ac:spMk id="38" creationId="{3E8D0ADC-7FE2-49A2-B146-A442B066DACA}"/>
          </ac:spMkLst>
        </pc:spChg>
        <pc:spChg chg="add mod">
          <ac:chgData name="Arek Tarnawski" userId="1517052f82b89fb0" providerId="Windows Live" clId="Web-{EF9B4054-379E-4C29-B3D4-859D1C85A7A6}" dt="2021-12-15T14:05:23.166" v="555" actId="1076"/>
          <ac:spMkLst>
            <pc:docMk/>
            <pc:sldMk cId="4247911852" sldId="259"/>
            <ac:spMk id="39" creationId="{C83B9A9B-877B-4E84-BC0D-FD1F8988A9BE}"/>
          </ac:spMkLst>
        </pc:spChg>
        <pc:spChg chg="add mod">
          <ac:chgData name="Arek Tarnawski" userId="1517052f82b89fb0" providerId="Windows Live" clId="Web-{EF9B4054-379E-4C29-B3D4-859D1C85A7A6}" dt="2021-12-15T14:05:08.868" v="544" actId="1076"/>
          <ac:spMkLst>
            <pc:docMk/>
            <pc:sldMk cId="4247911852" sldId="259"/>
            <ac:spMk id="40" creationId="{E3E4A542-38FE-4D03-B1FD-930F0DCB6E96}"/>
          </ac:spMkLst>
        </pc:spChg>
        <pc:spChg chg="add mod">
          <ac:chgData name="Arek Tarnawski" userId="1517052f82b89fb0" providerId="Windows Live" clId="Web-{EF9B4054-379E-4C29-B3D4-859D1C85A7A6}" dt="2021-12-15T14:05:00.024" v="540" actId="1076"/>
          <ac:spMkLst>
            <pc:docMk/>
            <pc:sldMk cId="4247911852" sldId="259"/>
            <ac:spMk id="41" creationId="{816BE782-C610-46B1-BB75-2F19CD52D6C6}"/>
          </ac:spMkLst>
        </pc:spChg>
        <pc:spChg chg="add mod">
          <ac:chgData name="Arek Tarnawski" userId="1517052f82b89fb0" providerId="Windows Live" clId="Web-{EF9B4054-379E-4C29-B3D4-859D1C85A7A6}" dt="2021-12-15T14:04:37.632" v="530" actId="1076"/>
          <ac:spMkLst>
            <pc:docMk/>
            <pc:sldMk cId="4247911852" sldId="259"/>
            <ac:spMk id="42" creationId="{AB7472D1-CA73-40DF-AE2B-675989995EE1}"/>
          </ac:spMkLst>
        </pc:spChg>
        <pc:spChg chg="add mod">
          <ac:chgData name="Arek Tarnawski" userId="1517052f82b89fb0" providerId="Windows Live" clId="Web-{EF9B4054-379E-4C29-B3D4-859D1C85A7A6}" dt="2021-12-15T14:04:37.663" v="531" actId="1076"/>
          <ac:spMkLst>
            <pc:docMk/>
            <pc:sldMk cId="4247911852" sldId="259"/>
            <ac:spMk id="43" creationId="{2645C405-739A-4329-86C5-2A275DCD0DFB}"/>
          </ac:spMkLst>
        </pc:spChg>
        <pc:spChg chg="add mod">
          <ac:chgData name="Arek Tarnawski" userId="1517052f82b89fb0" providerId="Windows Live" clId="Web-{EF9B4054-379E-4C29-B3D4-859D1C85A7A6}" dt="2021-12-15T14:04:37.679" v="532" actId="1076"/>
          <ac:spMkLst>
            <pc:docMk/>
            <pc:sldMk cId="4247911852" sldId="259"/>
            <ac:spMk id="46" creationId="{5043CA95-22BB-47AB-AC0F-C54F8DE01EF4}"/>
          </ac:spMkLst>
        </pc:spChg>
        <pc:spChg chg="add mod">
          <ac:chgData name="Arek Tarnawski" userId="1517052f82b89fb0" providerId="Windows Live" clId="Web-{EF9B4054-379E-4C29-B3D4-859D1C85A7A6}" dt="2021-12-15T14:05:19.665" v="554" actId="1076"/>
          <ac:spMkLst>
            <pc:docMk/>
            <pc:sldMk cId="4247911852" sldId="259"/>
            <ac:spMk id="47" creationId="{ED4FAF42-D9AE-4C49-B5AE-B133706A8CB9}"/>
          </ac:spMkLst>
        </pc:spChg>
        <pc:picChg chg="add del mod">
          <ac:chgData name="Arek Tarnawski" userId="1517052f82b89fb0" providerId="Windows Live" clId="Web-{EF9B4054-379E-4C29-B3D4-859D1C85A7A6}" dt="2021-12-15T13:19:55.974" v="33"/>
          <ac:picMkLst>
            <pc:docMk/>
            <pc:sldMk cId="4247911852" sldId="259"/>
            <ac:picMk id="3" creationId="{5C95DB05-0232-4F55-A1E8-36C820142121}"/>
          </ac:picMkLst>
        </pc:picChg>
        <pc:picChg chg="add mod">
          <ac:chgData name="Arek Tarnawski" userId="1517052f82b89fb0" providerId="Windows Live" clId="Web-{EF9B4054-379E-4C29-B3D4-859D1C85A7A6}" dt="2021-12-15T14:01:56.608" v="501" actId="14100"/>
          <ac:picMkLst>
            <pc:docMk/>
            <pc:sldMk cId="4247911852" sldId="259"/>
            <ac:picMk id="5" creationId="{9724D593-1D05-4876-A72E-4CF0CBCEEBA4}"/>
          </ac:picMkLst>
        </pc:picChg>
        <pc:picChg chg="add mod modCrop">
          <ac:chgData name="Arek Tarnawski" userId="1517052f82b89fb0" providerId="Windows Live" clId="Web-{EF9B4054-379E-4C29-B3D4-859D1C85A7A6}" dt="2021-12-15T13:35:48.181" v="189" actId="1076"/>
          <ac:picMkLst>
            <pc:docMk/>
            <pc:sldMk cId="4247911852" sldId="259"/>
            <ac:picMk id="7" creationId="{871D9D3E-572F-4F0F-8864-A26B814A89F4}"/>
          </ac:picMkLst>
        </pc:picChg>
        <pc:picChg chg="add mod">
          <ac:chgData name="Arek Tarnawski" userId="1517052f82b89fb0" providerId="Windows Live" clId="Web-{EF9B4054-379E-4C29-B3D4-859D1C85A7A6}" dt="2021-12-15T13:35:48.197" v="190" actId="1076"/>
          <ac:picMkLst>
            <pc:docMk/>
            <pc:sldMk cId="4247911852" sldId="259"/>
            <ac:picMk id="8" creationId="{9BE22572-5059-4A23-9539-EDD2C8A06D53}"/>
          </ac:picMkLst>
        </pc:picChg>
        <pc:picChg chg="add mod">
          <ac:chgData name="Arek Tarnawski" userId="1517052f82b89fb0" providerId="Windows Live" clId="Web-{EF9B4054-379E-4C29-B3D4-859D1C85A7A6}" dt="2021-12-15T13:56:34.810" v="440" actId="1076"/>
          <ac:picMkLst>
            <pc:docMk/>
            <pc:sldMk cId="4247911852" sldId="259"/>
            <ac:picMk id="9" creationId="{CAD5293E-F938-4FA2-9DB9-30CAFB343840}"/>
          </ac:picMkLst>
        </pc:picChg>
        <pc:picChg chg="add mod">
          <ac:chgData name="Arek Tarnawski" userId="1517052f82b89fb0" providerId="Windows Live" clId="Web-{EF9B4054-379E-4C29-B3D4-859D1C85A7A6}" dt="2021-12-15T13:55:21.743" v="413" actId="1076"/>
          <ac:picMkLst>
            <pc:docMk/>
            <pc:sldMk cId="4247911852" sldId="259"/>
            <ac:picMk id="10" creationId="{35091045-73C2-4DDA-9A17-04C5B81E85F6}"/>
          </ac:picMkLst>
        </pc:picChg>
        <pc:picChg chg="add del mod">
          <ac:chgData name="Arek Tarnawski" userId="1517052f82b89fb0" providerId="Windows Live" clId="Web-{EF9B4054-379E-4C29-B3D4-859D1C85A7A6}" dt="2021-12-15T13:23:54.299" v="62"/>
          <ac:picMkLst>
            <pc:docMk/>
            <pc:sldMk cId="4247911852" sldId="259"/>
            <ac:picMk id="11" creationId="{213CDE4B-EC63-4FE5-BE49-388820308EA2}"/>
          </ac:picMkLst>
        </pc:picChg>
        <pc:picChg chg="add mod">
          <ac:chgData name="Arek Tarnawski" userId="1517052f82b89fb0" providerId="Windows Live" clId="Web-{EF9B4054-379E-4C29-B3D4-859D1C85A7A6}" dt="2021-12-15T13:55:21.790" v="414" actId="1076"/>
          <ac:picMkLst>
            <pc:docMk/>
            <pc:sldMk cId="4247911852" sldId="259"/>
            <ac:picMk id="12" creationId="{495EB1D0-ECA4-4D7E-9250-406C4735D81D}"/>
          </ac:picMkLst>
        </pc:picChg>
        <pc:picChg chg="add del mod">
          <ac:chgData name="Arek Tarnawski" userId="1517052f82b89fb0" providerId="Windows Live" clId="Web-{EF9B4054-379E-4C29-B3D4-859D1C85A7A6}" dt="2021-12-15T13:27:24.857" v="79"/>
          <ac:picMkLst>
            <pc:docMk/>
            <pc:sldMk cId="4247911852" sldId="259"/>
            <ac:picMk id="13" creationId="{4B237637-42DD-452D-BC22-930DB2187D0D}"/>
          </ac:picMkLst>
        </pc:picChg>
        <pc:picChg chg="add mod">
          <ac:chgData name="Arek Tarnawski" userId="1517052f82b89fb0" providerId="Windows Live" clId="Web-{EF9B4054-379E-4C29-B3D4-859D1C85A7A6}" dt="2021-12-15T13:55:21.806" v="415" actId="1076"/>
          <ac:picMkLst>
            <pc:docMk/>
            <pc:sldMk cId="4247911852" sldId="259"/>
            <ac:picMk id="14" creationId="{68AC4EF3-B8D4-4580-8914-5ABA937B53E1}"/>
          </ac:picMkLst>
        </pc:picChg>
        <pc:picChg chg="add mod modCrop">
          <ac:chgData name="Arek Tarnawski" userId="1517052f82b89fb0" providerId="Windows Live" clId="Web-{EF9B4054-379E-4C29-B3D4-859D1C85A7A6}" dt="2021-12-15T13:55:21.821" v="416" actId="1076"/>
          <ac:picMkLst>
            <pc:docMk/>
            <pc:sldMk cId="4247911852" sldId="259"/>
            <ac:picMk id="15" creationId="{1474B528-BD74-4CBC-99A3-EE068CA0C4BF}"/>
          </ac:picMkLst>
        </pc:picChg>
        <pc:picChg chg="add mod modCrop">
          <ac:chgData name="Arek Tarnawski" userId="1517052f82b89fb0" providerId="Windows Live" clId="Web-{EF9B4054-379E-4C29-B3D4-859D1C85A7A6}" dt="2021-12-15T13:55:05.664" v="395" actId="1076"/>
          <ac:picMkLst>
            <pc:docMk/>
            <pc:sldMk cId="4247911852" sldId="259"/>
            <ac:picMk id="17" creationId="{DEBD4B53-3183-4517-A7CB-F4085EE7A90F}"/>
          </ac:picMkLst>
        </pc:picChg>
        <pc:picChg chg="add mod">
          <ac:chgData name="Arek Tarnawski" userId="1517052f82b89fb0" providerId="Windows Live" clId="Web-{EF9B4054-379E-4C29-B3D4-859D1C85A7A6}" dt="2021-12-15T13:56:38.075" v="441" actId="1076"/>
          <ac:picMkLst>
            <pc:docMk/>
            <pc:sldMk cId="4247911852" sldId="259"/>
            <ac:picMk id="18" creationId="{FC70F483-F967-40E8-9E59-DB842267B399}"/>
          </ac:picMkLst>
        </pc:picChg>
        <pc:picChg chg="add del mod">
          <ac:chgData name="Arek Tarnawski" userId="1517052f82b89fb0" providerId="Windows Live" clId="Web-{EF9B4054-379E-4C29-B3D4-859D1C85A7A6}" dt="2021-12-15T13:31:11.541" v="122"/>
          <ac:picMkLst>
            <pc:docMk/>
            <pc:sldMk cId="4247911852" sldId="259"/>
            <ac:picMk id="19" creationId="{F93FB7B2-0141-4F4E-BC6E-A402BCB27FF1}"/>
          </ac:picMkLst>
        </pc:picChg>
        <pc:picChg chg="add del mod modCrop">
          <ac:chgData name="Arek Tarnawski" userId="1517052f82b89fb0" providerId="Windows Live" clId="Web-{EF9B4054-379E-4C29-B3D4-859D1C85A7A6}" dt="2021-12-15T13:31:48.903" v="129"/>
          <ac:picMkLst>
            <pc:docMk/>
            <pc:sldMk cId="4247911852" sldId="259"/>
            <ac:picMk id="20" creationId="{095E6FEA-8959-42C9-B8B2-E8463A2D91AF}"/>
          </ac:picMkLst>
        </pc:picChg>
        <pc:picChg chg="add mod modCrop">
          <ac:chgData name="Arek Tarnawski" userId="1517052f82b89fb0" providerId="Windows Live" clId="Web-{EF9B4054-379E-4C29-B3D4-859D1C85A7A6}" dt="2021-12-15T14:02:54.517" v="506" actId="1076"/>
          <ac:picMkLst>
            <pc:docMk/>
            <pc:sldMk cId="4247911852" sldId="259"/>
            <ac:picMk id="45" creationId="{28C61DC9-E78A-456E-95BD-F4E9F080A96C}"/>
          </ac:picMkLst>
        </pc:picChg>
        <pc:cxnChg chg="add mod">
          <ac:chgData name="Arek Tarnawski" userId="1517052f82b89fb0" providerId="Windows Live" clId="Web-{EF9B4054-379E-4C29-B3D4-859D1C85A7A6}" dt="2021-12-15T13:35:48.243" v="197" actId="1076"/>
          <ac:cxnSpMkLst>
            <pc:docMk/>
            <pc:sldMk cId="4247911852" sldId="259"/>
            <ac:cxnSpMk id="21" creationId="{7D4EB5DD-B424-45B6-9D19-CC25DA658475}"/>
          </ac:cxnSpMkLst>
        </pc:cxnChg>
        <pc:cxnChg chg="add mod">
          <ac:chgData name="Arek Tarnawski" userId="1517052f82b89fb0" providerId="Windows Live" clId="Web-{EF9B4054-379E-4C29-B3D4-859D1C85A7A6}" dt="2021-12-15T13:35:48.243" v="198" actId="1076"/>
          <ac:cxnSpMkLst>
            <pc:docMk/>
            <pc:sldMk cId="4247911852" sldId="259"/>
            <ac:cxnSpMk id="22" creationId="{AEBC0495-A171-4E27-86B9-ECB13AD59BAE}"/>
          </ac:cxnSpMkLst>
        </pc:cxnChg>
        <pc:cxnChg chg="add mod">
          <ac:chgData name="Arek Tarnawski" userId="1517052f82b89fb0" providerId="Windows Live" clId="Web-{EF9B4054-379E-4C29-B3D4-859D1C85A7A6}" dt="2021-12-15T13:35:48.243" v="199" actId="1076"/>
          <ac:cxnSpMkLst>
            <pc:docMk/>
            <pc:sldMk cId="4247911852" sldId="259"/>
            <ac:cxnSpMk id="23" creationId="{9C108EDC-D7BC-4F21-82BE-2BCE2E31B147}"/>
          </ac:cxnSpMkLst>
        </pc:cxnChg>
        <pc:cxnChg chg="add mod">
          <ac:chgData name="Arek Tarnawski" userId="1517052f82b89fb0" providerId="Windows Live" clId="Web-{EF9B4054-379E-4C29-B3D4-859D1C85A7A6}" dt="2021-12-15T13:35:48.259" v="200" actId="1076"/>
          <ac:cxnSpMkLst>
            <pc:docMk/>
            <pc:sldMk cId="4247911852" sldId="259"/>
            <ac:cxnSpMk id="24" creationId="{43CE8793-9E10-4946-A234-59AD51C17E16}"/>
          </ac:cxnSpMkLst>
        </pc:cxnChg>
        <pc:cxnChg chg="add mod">
          <ac:chgData name="Arek Tarnawski" userId="1517052f82b89fb0" providerId="Windows Live" clId="Web-{EF9B4054-379E-4C29-B3D4-859D1C85A7A6}" dt="2021-12-15T13:55:43.776" v="428" actId="1076"/>
          <ac:cxnSpMkLst>
            <pc:docMk/>
            <pc:sldMk cId="4247911852" sldId="259"/>
            <ac:cxnSpMk id="25" creationId="{7624C54B-7A5F-43CA-88FD-B2B6586C91DF}"/>
          </ac:cxnSpMkLst>
        </pc:cxnChg>
        <pc:cxnChg chg="add mod">
          <ac:chgData name="Arek Tarnawski" userId="1517052f82b89fb0" providerId="Windows Live" clId="Web-{EF9B4054-379E-4C29-B3D4-859D1C85A7A6}" dt="2021-12-15T13:55:21.853" v="417" actId="1076"/>
          <ac:cxnSpMkLst>
            <pc:docMk/>
            <pc:sldMk cId="4247911852" sldId="259"/>
            <ac:cxnSpMk id="26" creationId="{2A2ED9F9-9C22-4AB1-8656-187DB6286179}"/>
          </ac:cxnSpMkLst>
        </pc:cxnChg>
        <pc:cxnChg chg="add mod">
          <ac:chgData name="Arek Tarnawski" userId="1517052f82b89fb0" providerId="Windows Live" clId="Web-{EF9B4054-379E-4C29-B3D4-859D1C85A7A6}" dt="2021-12-15T13:55:21.868" v="418" actId="1076"/>
          <ac:cxnSpMkLst>
            <pc:docMk/>
            <pc:sldMk cId="4247911852" sldId="259"/>
            <ac:cxnSpMk id="27" creationId="{26C3A284-235D-4EFC-BC2E-92746C0904A2}"/>
          </ac:cxnSpMkLst>
        </pc:cxnChg>
        <pc:cxnChg chg="add mod">
          <ac:chgData name="Arek Tarnawski" userId="1517052f82b89fb0" providerId="Windows Live" clId="Web-{EF9B4054-379E-4C29-B3D4-859D1C85A7A6}" dt="2021-12-15T13:55:21.884" v="419" actId="1076"/>
          <ac:cxnSpMkLst>
            <pc:docMk/>
            <pc:sldMk cId="4247911852" sldId="259"/>
            <ac:cxnSpMk id="28" creationId="{46B2DF9C-0322-47D5-83EC-3195DF207349}"/>
          </ac:cxnSpMkLst>
        </pc:cxnChg>
        <pc:cxnChg chg="add mod">
          <ac:chgData name="Arek Tarnawski" userId="1517052f82b89fb0" providerId="Windows Live" clId="Web-{EF9B4054-379E-4C29-B3D4-859D1C85A7A6}" dt="2021-12-15T13:57:22.265" v="448" actId="14100"/>
          <ac:cxnSpMkLst>
            <pc:docMk/>
            <pc:sldMk cId="4247911852" sldId="259"/>
            <ac:cxnSpMk id="29" creationId="{C38B9185-BB80-4CF4-A0CE-155173B14C01}"/>
          </ac:cxnSpMkLst>
        </pc:cxnChg>
        <pc:cxnChg chg="add mod">
          <ac:chgData name="Arek Tarnawski" userId="1517052f82b89fb0" providerId="Windows Live" clId="Web-{EF9B4054-379E-4C29-B3D4-859D1C85A7A6}" dt="2021-12-15T13:57:24.282" v="449" actId="14100"/>
          <ac:cxnSpMkLst>
            <pc:docMk/>
            <pc:sldMk cId="4247911852" sldId="259"/>
            <ac:cxnSpMk id="30" creationId="{42582646-A426-4D7C-A28E-65227E365432}"/>
          </ac:cxnSpMkLst>
        </pc:cxnChg>
        <pc:cxnChg chg="add del mod">
          <ac:chgData name="Arek Tarnawski" userId="1517052f82b89fb0" providerId="Windows Live" clId="Web-{EF9B4054-379E-4C29-B3D4-859D1C85A7A6}" dt="2021-12-15T13:55:23.087" v="423"/>
          <ac:cxnSpMkLst>
            <pc:docMk/>
            <pc:sldMk cId="4247911852" sldId="259"/>
            <ac:cxnSpMk id="31" creationId="{7364E631-3B5D-44F0-BF90-4823BF20A2A8}"/>
          </ac:cxnSpMkLst>
        </pc:cxnChg>
        <pc:cxnChg chg="add del mod">
          <ac:chgData name="Arek Tarnawski" userId="1517052f82b89fb0" providerId="Windows Live" clId="Web-{EF9B4054-379E-4C29-B3D4-859D1C85A7A6}" dt="2021-12-15T13:36:33.215" v="222"/>
          <ac:cxnSpMkLst>
            <pc:docMk/>
            <pc:sldMk cId="4247911852" sldId="259"/>
            <ac:cxnSpMk id="33" creationId="{5713354D-3533-47AD-AE05-722B6CBD2FB9}"/>
          </ac:cxnSpMkLst>
        </pc:cxnChg>
        <pc:cxnChg chg="add del mod">
          <ac:chgData name="Arek Tarnawski" userId="1517052f82b89fb0" providerId="Windows Live" clId="Web-{EF9B4054-379E-4C29-B3D4-859D1C85A7A6}" dt="2021-12-15T13:36:38.215" v="224"/>
          <ac:cxnSpMkLst>
            <pc:docMk/>
            <pc:sldMk cId="4247911852" sldId="259"/>
            <ac:cxnSpMk id="34" creationId="{0DBBD094-6B3E-496C-93DC-5ACAFC9285F6}"/>
          </ac:cxnSpMkLst>
        </pc:cxnChg>
        <pc:cxnChg chg="add mod">
          <ac:chgData name="Arek Tarnawski" userId="1517052f82b89fb0" providerId="Windows Live" clId="Web-{EF9B4054-379E-4C29-B3D4-859D1C85A7A6}" dt="2021-12-15T13:56:40.919" v="442" actId="1076"/>
          <ac:cxnSpMkLst>
            <pc:docMk/>
            <pc:sldMk cId="4247911852" sldId="259"/>
            <ac:cxnSpMk id="44" creationId="{FD04B0B4-5CBB-4169-B35C-BD50352694C0}"/>
          </ac:cxnSpMkLst>
        </pc:cxnChg>
      </pc:sldChg>
      <pc:sldChg chg="addSp modSp">
        <pc:chgData name="Arek Tarnawski" userId="1517052f82b89fb0" providerId="Windows Live" clId="Web-{EF9B4054-379E-4C29-B3D4-859D1C85A7A6}" dt="2021-12-15T13:15:01.630" v="4" actId="1076"/>
        <pc:sldMkLst>
          <pc:docMk/>
          <pc:sldMk cId="3146059189" sldId="260"/>
        </pc:sldMkLst>
        <pc:picChg chg="add mod">
          <ac:chgData name="Arek Tarnawski" userId="1517052f82b89fb0" providerId="Windows Live" clId="Web-{EF9B4054-379E-4C29-B3D4-859D1C85A7A6}" dt="2021-12-15T13:15:01.630" v="4" actId="1076"/>
          <ac:picMkLst>
            <pc:docMk/>
            <pc:sldMk cId="3146059189" sldId="260"/>
            <ac:picMk id="3" creationId="{E857CD20-636D-495E-8E92-040E8CB807B7}"/>
          </ac:picMkLst>
        </pc:picChg>
      </pc:sldChg>
      <pc:sldChg chg="addSp modSp">
        <pc:chgData name="Arek Tarnawski" userId="1517052f82b89fb0" providerId="Windows Live" clId="Web-{EF9B4054-379E-4C29-B3D4-859D1C85A7A6}" dt="2021-12-15T13:53:26.175" v="388" actId="14100"/>
        <pc:sldMkLst>
          <pc:docMk/>
          <pc:sldMk cId="1396712871" sldId="263"/>
        </pc:sldMkLst>
        <pc:picChg chg="mod">
          <ac:chgData name="Arek Tarnawski" userId="1517052f82b89fb0" providerId="Windows Live" clId="Web-{EF9B4054-379E-4C29-B3D4-859D1C85A7A6}" dt="2021-12-15T13:53:26.175" v="388" actId="14100"/>
          <ac:picMkLst>
            <pc:docMk/>
            <pc:sldMk cId="1396712871" sldId="263"/>
            <ac:picMk id="4" creationId="{3213D809-8EA3-474B-909F-5A68E9C65A98}"/>
          </ac:picMkLst>
        </pc:picChg>
        <pc:picChg chg="add mod">
          <ac:chgData name="Arek Tarnawski" userId="1517052f82b89fb0" providerId="Windows Live" clId="Web-{EF9B4054-379E-4C29-B3D4-859D1C85A7A6}" dt="2021-12-15T13:51:20.668" v="387" actId="14100"/>
          <ac:picMkLst>
            <pc:docMk/>
            <pc:sldMk cId="1396712871" sldId="263"/>
            <ac:picMk id="5" creationId="{2F385786-6C67-42D4-AD90-73059415ABEC}"/>
          </ac:picMkLst>
        </pc:picChg>
      </pc:sldChg>
      <pc:sldChg chg="modSp">
        <pc:chgData name="Arek Tarnawski" userId="1517052f82b89fb0" providerId="Windows Live" clId="Web-{EF9B4054-379E-4C29-B3D4-859D1C85A7A6}" dt="2021-12-15T13:16:10.947" v="8" actId="20577"/>
        <pc:sldMkLst>
          <pc:docMk/>
          <pc:sldMk cId="2248777022" sldId="265"/>
        </pc:sldMkLst>
        <pc:spChg chg="mod">
          <ac:chgData name="Arek Tarnawski" userId="1517052f82b89fb0" providerId="Windows Live" clId="Web-{EF9B4054-379E-4C29-B3D4-859D1C85A7A6}" dt="2021-12-15T13:16:10.947" v="8" actId="20577"/>
          <ac:spMkLst>
            <pc:docMk/>
            <pc:sldMk cId="2248777022" sldId="265"/>
            <ac:spMk id="2" creationId="{00000000-0000-0000-0000-000000000000}"/>
          </ac:spMkLst>
        </pc:spChg>
      </pc:sldChg>
    </pc:docChg>
  </pc:docChgLst>
  <pc:docChgLst>
    <pc:chgData name="Arek Tarnawski" userId="1517052f82b89fb0" providerId="Windows Live" clId="Web-{71E7256B-1EEB-4D5F-8D5E-28F926AD9F25}"/>
    <pc:docChg chg="modSld">
      <pc:chgData name="Arek Tarnawski" userId="1517052f82b89fb0" providerId="Windows Live" clId="Web-{71E7256B-1EEB-4D5F-8D5E-28F926AD9F25}" dt="2021-12-17T09:06:56.241" v="52"/>
      <pc:docMkLst>
        <pc:docMk/>
      </pc:docMkLst>
      <pc:sldChg chg="addSp delSp">
        <pc:chgData name="Arek Tarnawski" userId="1517052f82b89fb0" providerId="Windows Live" clId="Web-{71E7256B-1EEB-4D5F-8D5E-28F926AD9F25}" dt="2021-12-17T09:06:56.241" v="52"/>
        <pc:sldMkLst>
          <pc:docMk/>
          <pc:sldMk cId="109857222" sldId="256"/>
        </pc:sldMkLst>
        <pc:spChg chg="add del">
          <ac:chgData name="Arek Tarnawski" userId="1517052f82b89fb0" providerId="Windows Live" clId="Web-{71E7256B-1EEB-4D5F-8D5E-28F926AD9F25}" dt="2021-12-17T09:06:56.241" v="52"/>
          <ac:spMkLst>
            <pc:docMk/>
            <pc:sldMk cId="109857222" sldId="256"/>
            <ac:spMk id="5" creationId="{9D2757A6-74BE-4511-BF98-3AE76B1247D4}"/>
          </ac:spMkLst>
        </pc:spChg>
      </pc:sldChg>
      <pc:sldChg chg="modSp">
        <pc:chgData name="Arek Tarnawski" userId="1517052f82b89fb0" providerId="Windows Live" clId="Web-{71E7256B-1EEB-4D5F-8D5E-28F926AD9F25}" dt="2021-12-16T08:48:37.816" v="40" actId="20577"/>
        <pc:sldMkLst>
          <pc:docMk/>
          <pc:sldMk cId="1160969661" sldId="257"/>
        </pc:sldMkLst>
        <pc:spChg chg="mod">
          <ac:chgData name="Arek Tarnawski" userId="1517052f82b89fb0" providerId="Windows Live" clId="Web-{71E7256B-1EEB-4D5F-8D5E-28F926AD9F25}" dt="2021-12-16T08:48:37.816" v="40" actId="20577"/>
          <ac:spMkLst>
            <pc:docMk/>
            <pc:sldMk cId="1160969661" sldId="257"/>
            <ac:spMk id="2" creationId="{00000000-0000-0000-0000-000000000000}"/>
          </ac:spMkLst>
        </pc:spChg>
      </pc:sldChg>
      <pc:sldChg chg="modSp">
        <pc:chgData name="Arek Tarnawski" userId="1517052f82b89fb0" providerId="Windows Live" clId="Web-{71E7256B-1EEB-4D5F-8D5E-28F926AD9F25}" dt="2021-12-16T13:33:29.904" v="49" actId="20577"/>
        <pc:sldMkLst>
          <pc:docMk/>
          <pc:sldMk cId="4247911852" sldId="259"/>
        </pc:sldMkLst>
        <pc:spChg chg="mod">
          <ac:chgData name="Arek Tarnawski" userId="1517052f82b89fb0" providerId="Windows Live" clId="Web-{71E7256B-1EEB-4D5F-8D5E-28F926AD9F25}" dt="2021-12-16T13:33:29.904" v="49" actId="20577"/>
          <ac:spMkLst>
            <pc:docMk/>
            <pc:sldMk cId="4247911852" sldId="259"/>
            <ac:spMk id="36" creationId="{3B573546-61C0-45C5-A8C7-BCD19CAD7EAE}"/>
          </ac:spMkLst>
        </pc:spChg>
        <pc:spChg chg="mod">
          <ac:chgData name="Arek Tarnawski" userId="1517052f82b89fb0" providerId="Windows Live" clId="Web-{71E7256B-1EEB-4D5F-8D5E-28F926AD9F25}" dt="2021-12-16T13:28:22.175" v="48" actId="1076"/>
          <ac:spMkLst>
            <pc:docMk/>
            <pc:sldMk cId="4247911852" sldId="259"/>
            <ac:spMk id="39" creationId="{C83B9A9B-877B-4E84-BC0D-FD1F8988A9BE}"/>
          </ac:spMkLst>
        </pc:spChg>
      </pc:sldChg>
      <pc:sldChg chg="modSp">
        <pc:chgData name="Arek Tarnawski" userId="1517052f82b89fb0" providerId="Windows Live" clId="Web-{71E7256B-1EEB-4D5F-8D5E-28F926AD9F25}" dt="2021-12-15T15:01:54.280" v="25" actId="20577"/>
        <pc:sldMkLst>
          <pc:docMk/>
          <pc:sldMk cId="3146059189" sldId="260"/>
        </pc:sldMkLst>
        <pc:spChg chg="mod">
          <ac:chgData name="Arek Tarnawski" userId="1517052f82b89fb0" providerId="Windows Live" clId="Web-{71E7256B-1EEB-4D5F-8D5E-28F926AD9F25}" dt="2021-12-15T15:01:54.280" v="25" actId="20577"/>
          <ac:spMkLst>
            <pc:docMk/>
            <pc:sldMk cId="3146059189" sldId="260"/>
            <ac:spMk id="2" creationId="{00000000-0000-0000-0000-000000000000}"/>
          </ac:spMkLst>
        </pc:spChg>
      </pc:sldChg>
      <pc:sldChg chg="modSp">
        <pc:chgData name="Arek Tarnawski" userId="1517052f82b89fb0" providerId="Windows Live" clId="Web-{71E7256B-1EEB-4D5F-8D5E-28F926AD9F25}" dt="2021-12-15T15:01:38.936" v="17" actId="20577"/>
        <pc:sldMkLst>
          <pc:docMk/>
          <pc:sldMk cId="2221836462" sldId="261"/>
        </pc:sldMkLst>
        <pc:spChg chg="mod">
          <ac:chgData name="Arek Tarnawski" userId="1517052f82b89fb0" providerId="Windows Live" clId="Web-{71E7256B-1EEB-4D5F-8D5E-28F926AD9F25}" dt="2021-12-15T15:01:38.936" v="17" actId="20577"/>
          <ac:spMkLst>
            <pc:docMk/>
            <pc:sldMk cId="2221836462" sldId="261"/>
            <ac:spMk id="2" creationId="{00000000-0000-0000-0000-000000000000}"/>
          </ac:spMkLst>
        </pc:spChg>
      </pc:sldChg>
      <pc:sldChg chg="modSp">
        <pc:chgData name="Arek Tarnawski" userId="1517052f82b89fb0" providerId="Windows Live" clId="Web-{71E7256B-1EEB-4D5F-8D5E-28F926AD9F25}" dt="2021-12-15T15:01:43.904" v="24" actId="20577"/>
        <pc:sldMkLst>
          <pc:docMk/>
          <pc:sldMk cId="1276968712" sldId="262"/>
        </pc:sldMkLst>
        <pc:spChg chg="mod">
          <ac:chgData name="Arek Tarnawski" userId="1517052f82b89fb0" providerId="Windows Live" clId="Web-{71E7256B-1EEB-4D5F-8D5E-28F926AD9F25}" dt="2021-12-15T15:01:43.904" v="24" actId="20577"/>
          <ac:spMkLst>
            <pc:docMk/>
            <pc:sldMk cId="1276968712" sldId="262"/>
            <ac:spMk id="2" creationId="{00000000-0000-0000-0000-000000000000}"/>
          </ac:spMkLst>
        </pc:spChg>
      </pc:sldChg>
      <pc:sldChg chg="modSp modNotes">
        <pc:chgData name="Arek Tarnawski" userId="1517052f82b89fb0" providerId="Windows Live" clId="Web-{71E7256B-1EEB-4D5F-8D5E-28F926AD9F25}" dt="2021-12-17T08:59:03.339" v="50"/>
        <pc:sldMkLst>
          <pc:docMk/>
          <pc:sldMk cId="2368856735" sldId="264"/>
        </pc:sldMkLst>
        <pc:spChg chg="mod">
          <ac:chgData name="Arek Tarnawski" userId="1517052f82b89fb0" providerId="Windows Live" clId="Web-{71E7256B-1EEB-4D5F-8D5E-28F926AD9F25}" dt="2021-12-15T14:24:37.948" v="10" actId="20577"/>
          <ac:spMkLst>
            <pc:docMk/>
            <pc:sldMk cId="2368856735" sldId="26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EA90F-57E5-43E3-A632-5CFDF1A27F49}" type="datetimeFigureOut">
              <a:rPr lang="en-GB"/>
              <a:t>17/12/2021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A8301-50FF-410F-A40C-6A635494AD9A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Conv2D – Scanning the image from left to right, top to bottom using a 3x3 window and producing a single pixel output (filtered image). Patterns/edges search</a:t>
            </a:r>
          </a:p>
          <a:p>
            <a:r>
              <a:rPr lang="en-US" dirty="0" err="1">
                <a:cs typeface="Calibri"/>
              </a:rPr>
              <a:t>MaxPooling</a:t>
            </a:r>
            <a:r>
              <a:rPr lang="en-US" dirty="0">
                <a:cs typeface="Calibri"/>
              </a:rPr>
              <a:t> – </a:t>
            </a:r>
            <a:r>
              <a:rPr lang="en-US" dirty="0" err="1">
                <a:cs typeface="Calibri"/>
              </a:rPr>
              <a:t>downsampling</a:t>
            </a:r>
            <a:r>
              <a:rPr lang="en-US" dirty="0">
                <a:cs typeface="Calibri"/>
              </a:rPr>
              <a:t> to prevent overfitting – reduces the number of pixels from convolutional layer</a:t>
            </a:r>
          </a:p>
          <a:p>
            <a:r>
              <a:rPr lang="en-US" dirty="0">
                <a:cs typeface="Calibri"/>
              </a:rPr>
              <a:t>Dropout – drops random neurons to prevent over-fitting and individual neurons becoming too powerful</a:t>
            </a:r>
          </a:p>
          <a:p>
            <a:r>
              <a:rPr lang="en-US" dirty="0">
                <a:cs typeface="Calibri"/>
              </a:rPr>
              <a:t>Flatten – reshapes the multi-dimensional input into a 1D array</a:t>
            </a:r>
          </a:p>
          <a:p>
            <a:r>
              <a:rPr lang="en-US" dirty="0">
                <a:cs typeface="Calibri"/>
              </a:rPr>
              <a:t>Dense - </a:t>
            </a:r>
            <a:r>
              <a:rPr lang="en-US" dirty="0"/>
              <a:t>it is most common and frequently used layer. Dense layer does the below operation on the input and return the output:</a:t>
            </a:r>
            <a:endParaRPr lang="en-US" dirty="0">
              <a:cs typeface="Calibri"/>
            </a:endParaRPr>
          </a:p>
          <a:p>
            <a:r>
              <a:rPr lang="en-US" dirty="0"/>
              <a:t>output = </a:t>
            </a:r>
            <a:r>
              <a:rPr lang="en-US" dirty="0" err="1"/>
              <a:t>activation_function</a:t>
            </a:r>
            <a:r>
              <a:rPr lang="en-US" dirty="0"/>
              <a:t>(</a:t>
            </a:r>
            <a:r>
              <a:rPr lang="en-US" dirty="0" err="1"/>
              <a:t>dotproduct</a:t>
            </a:r>
            <a:r>
              <a:rPr lang="en-US" dirty="0"/>
              <a:t>(input, weights) + bias)
</a:t>
            </a:r>
            <a:br>
              <a:rPr lang="en-US" dirty="0">
                <a:cs typeface="+mn-lt"/>
              </a:rPr>
            </a:b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A8301-50FF-410F-A40C-6A635494AD9A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32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A8301-50FF-410F-A40C-6A635494AD9A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5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0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5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7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6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9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3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5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97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8" r:id="rId6"/>
    <p:sldLayoutId id="2147483854" r:id="rId7"/>
    <p:sldLayoutId id="2147483855" r:id="rId8"/>
    <p:sldLayoutId id="2147483856" r:id="rId9"/>
    <p:sldLayoutId id="2147483857" r:id="rId10"/>
    <p:sldLayoutId id="214748385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yerson.ca/~aharley/vis/conv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26" Type="http://schemas.openxmlformats.org/officeDocument/2006/relationships/image" Target="../media/image26.jpe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5" Type="http://schemas.openxmlformats.org/officeDocument/2006/relationships/image" Target="../media/image25.jpeg"/><Relationship Id="rId2" Type="http://schemas.openxmlformats.org/officeDocument/2006/relationships/image" Target="../media/image1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openxmlformats.org/officeDocument/2006/relationships/image" Target="../media/image24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23" Type="http://schemas.openxmlformats.org/officeDocument/2006/relationships/image" Target="../media/image23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409.1556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3213D809-8EA3-474B-909F-5A68E9C65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26" y="1476735"/>
            <a:ext cx="4320227" cy="2395117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AI-generated &amp; real face recognition using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862" y="3982729"/>
            <a:ext cx="3877776" cy="1614198"/>
          </a:xfrm>
        </p:spPr>
        <p:txBody>
          <a:bodyPr>
            <a:normAutofit/>
          </a:bodyPr>
          <a:lstStyle/>
          <a:p>
            <a:r>
              <a:rPr lang="en-GB" sz="1800" i="1" cap="none" dirty="0">
                <a:solidFill>
                  <a:srgbClr val="FFFFFF">
                    <a:alpha val="75000"/>
                  </a:srgbClr>
                </a:solidFill>
              </a:rPr>
              <a:t>Can a neural network model distinguish the faces of real people from those generated by another neural network?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1D326C6-DAFA-42D2-80CD-688A16EF2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9" y="767245"/>
            <a:ext cx="845389" cy="89528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51A3CDF-B289-46EF-AB55-A23BBE6CA48F}"/>
              </a:ext>
            </a:extLst>
          </p:cNvPr>
          <p:cNvSpPr txBox="1">
            <a:spLocks/>
          </p:cNvSpPr>
          <p:nvPr/>
        </p:nvSpPr>
        <p:spPr>
          <a:xfrm>
            <a:off x="658847" y="5989808"/>
            <a:ext cx="4780303" cy="492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cap="none" dirty="0">
                <a:solidFill>
                  <a:srgbClr val="FFFFFF">
                    <a:alpha val="75000"/>
                  </a:srgbClr>
                </a:solidFill>
              </a:rPr>
              <a:t>Arek Tarnawski | Final Bootcamp Project | Amsterdam '21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3213D809-8EA3-474B-909F-5A68E9C65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" t="75047" r="8950" b="11069"/>
          <a:stretch/>
        </p:blipFill>
        <p:spPr>
          <a:xfrm>
            <a:off x="568902" y="5696122"/>
            <a:ext cx="11051926" cy="909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Bonus - VISUALIZATION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BC225-9311-482C-9D31-30E7725C593D}"/>
              </a:ext>
            </a:extLst>
          </p:cNvPr>
          <p:cNvSpPr txBox="1"/>
          <p:nvPr/>
        </p:nvSpPr>
        <p:spPr>
          <a:xfrm>
            <a:off x="5043949" y="5142271"/>
            <a:ext cx="1809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Link to the tool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772E6AF-0907-4DCF-9F51-3A3CC902D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994" y="1563648"/>
            <a:ext cx="6258233" cy="338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7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3213D809-8EA3-474B-909F-5A68E9C65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" t="80112" r="8907" b="11069"/>
          <a:stretch/>
        </p:blipFill>
        <p:spPr>
          <a:xfrm>
            <a:off x="581192" y="6027961"/>
            <a:ext cx="11039634" cy="577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THE DATASET - What's in there?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B7329926-6106-4F95-8BE1-3EFFB7F28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773" y="1714058"/>
            <a:ext cx="869164" cy="856874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2B2089-8267-4E68-8CA3-2CAFBD92AEE4}"/>
              </a:ext>
            </a:extLst>
          </p:cNvPr>
          <p:cNvSpPr/>
          <p:nvPr/>
        </p:nvSpPr>
        <p:spPr>
          <a:xfrm>
            <a:off x="845575" y="1496959"/>
            <a:ext cx="4780932" cy="3232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63667066-0DEF-4E5F-ADA8-BDFB44ED5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20" y="3667432"/>
            <a:ext cx="850491" cy="862781"/>
          </a:xfrm>
          <a:prstGeom prst="rect">
            <a:avLst/>
          </a:prstGeom>
        </p:spPr>
      </p:pic>
      <p:pic>
        <p:nvPicPr>
          <p:cNvPr id="16" name="Picture 17">
            <a:extLst>
              <a:ext uri="{FF2B5EF4-FFF2-40B4-BE49-F238E27FC236}">
                <a16:creationId xmlns:a16="http://schemas.microsoft.com/office/drawing/2014/main" id="{9CDB5A67-B484-429D-A681-0A372F93F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110" y="2696496"/>
            <a:ext cx="825910" cy="838201"/>
          </a:xfrm>
          <a:prstGeom prst="rect">
            <a:avLst/>
          </a:prstGeom>
        </p:spPr>
      </p:pic>
      <p:pic>
        <p:nvPicPr>
          <p:cNvPr id="18" name="Picture 21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082E3313-4EC6-4D1D-BDC8-8A0D2C6CD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1014" y="2696496"/>
            <a:ext cx="850491" cy="838201"/>
          </a:xfrm>
          <a:prstGeom prst="rect">
            <a:avLst/>
          </a:prstGeom>
        </p:spPr>
      </p:pic>
      <p:pic>
        <p:nvPicPr>
          <p:cNvPr id="22" name="Picture 23">
            <a:extLst>
              <a:ext uri="{FF2B5EF4-FFF2-40B4-BE49-F238E27FC236}">
                <a16:creationId xmlns:a16="http://schemas.microsoft.com/office/drawing/2014/main" id="{6F9027B3-C79E-49CF-A890-29C2B8C54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0917" y="2696496"/>
            <a:ext cx="875071" cy="838201"/>
          </a:xfrm>
          <a:prstGeom prst="rect">
            <a:avLst/>
          </a:prstGeom>
        </p:spPr>
      </p:pic>
      <p:pic>
        <p:nvPicPr>
          <p:cNvPr id="24" name="Picture 26" descr="A close up of a person&#10;&#10;Description automatically generated">
            <a:extLst>
              <a:ext uri="{FF2B5EF4-FFF2-40B4-BE49-F238E27FC236}">
                <a16:creationId xmlns:a16="http://schemas.microsoft.com/office/drawing/2014/main" id="{81825A10-917D-4649-88EA-B09E46E96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820" y="2696496"/>
            <a:ext cx="850491" cy="838201"/>
          </a:xfrm>
          <a:prstGeom prst="rect">
            <a:avLst/>
          </a:prstGeom>
        </p:spPr>
      </p:pic>
      <p:pic>
        <p:nvPicPr>
          <p:cNvPr id="27" name="Picture 29" descr="A close up of a person&#10;&#10;Description automatically generated">
            <a:extLst>
              <a:ext uri="{FF2B5EF4-FFF2-40B4-BE49-F238E27FC236}">
                <a16:creationId xmlns:a16="http://schemas.microsoft.com/office/drawing/2014/main" id="{008AC4BF-43E7-43F8-A7A4-D291DE4596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1110" y="1713271"/>
            <a:ext cx="825910" cy="850491"/>
          </a:xfrm>
          <a:prstGeom prst="rect">
            <a:avLst/>
          </a:prstGeom>
        </p:spPr>
      </p:pic>
      <p:pic>
        <p:nvPicPr>
          <p:cNvPr id="30" name="Picture 30" descr="A close up of a person&#10;&#10;Description automatically generated">
            <a:extLst>
              <a:ext uri="{FF2B5EF4-FFF2-40B4-BE49-F238E27FC236}">
                <a16:creationId xmlns:a16="http://schemas.microsoft.com/office/drawing/2014/main" id="{4401914D-FC48-4960-8D0A-39AFD9BE1B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1014" y="1713271"/>
            <a:ext cx="850491" cy="850491"/>
          </a:xfrm>
          <a:prstGeom prst="rect">
            <a:avLst/>
          </a:prstGeom>
        </p:spPr>
      </p:pic>
      <p:pic>
        <p:nvPicPr>
          <p:cNvPr id="31" name="Picture 31" descr="A close up of a person&#10;&#10;Description automatically generated">
            <a:extLst>
              <a:ext uri="{FF2B5EF4-FFF2-40B4-BE49-F238E27FC236}">
                <a16:creationId xmlns:a16="http://schemas.microsoft.com/office/drawing/2014/main" id="{140C09E5-6197-45F6-9C5B-42C98A9C2B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0917" y="1713271"/>
            <a:ext cx="875072" cy="850492"/>
          </a:xfrm>
          <a:prstGeom prst="rect">
            <a:avLst/>
          </a:prstGeom>
        </p:spPr>
      </p:pic>
      <p:pic>
        <p:nvPicPr>
          <p:cNvPr id="32" name="Picture 32" descr="A picture containing person, person, child, indoor&#10;&#10;Description automatically generated">
            <a:extLst>
              <a:ext uri="{FF2B5EF4-FFF2-40B4-BE49-F238E27FC236}">
                <a16:creationId xmlns:a16="http://schemas.microsoft.com/office/drawing/2014/main" id="{D1E0EFC1-4FAE-4856-9DB5-1993891B99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1110" y="3667432"/>
            <a:ext cx="862781" cy="862781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id="{038CB14D-617C-443B-AAA3-52B32ECA0B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1014" y="3667432"/>
            <a:ext cx="850491" cy="862781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2192037F-A878-4203-A27D-3EE53F7ED0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90917" y="3667432"/>
            <a:ext cx="875071" cy="862781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22BE7CB-5FB5-4607-A614-0E9B101F1A2A}"/>
              </a:ext>
            </a:extLst>
          </p:cNvPr>
          <p:cNvSpPr/>
          <p:nvPr/>
        </p:nvSpPr>
        <p:spPr>
          <a:xfrm>
            <a:off x="6351639" y="1496958"/>
            <a:ext cx="4780932" cy="3232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6">
            <a:extLst>
              <a:ext uri="{FF2B5EF4-FFF2-40B4-BE49-F238E27FC236}">
                <a16:creationId xmlns:a16="http://schemas.microsoft.com/office/drawing/2014/main" id="{456974AA-C7F8-4B0B-B6B5-41A040DE09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91771" y="2692963"/>
            <a:ext cx="845267" cy="845267"/>
          </a:xfrm>
          <a:prstGeom prst="rect">
            <a:avLst/>
          </a:prstGeom>
        </p:spPr>
      </p:pic>
      <p:pic>
        <p:nvPicPr>
          <p:cNvPr id="37" name="Picture 37">
            <a:extLst>
              <a:ext uri="{FF2B5EF4-FFF2-40B4-BE49-F238E27FC236}">
                <a16:creationId xmlns:a16="http://schemas.microsoft.com/office/drawing/2014/main" id="{3D226180-81D6-4B1F-81DF-7AA5E9A5D8A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15094" y="2696189"/>
            <a:ext cx="838815" cy="8388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4CE552E6-CAC4-4D17-B1CD-9734E88412A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20749" y="2694038"/>
            <a:ext cx="830826" cy="843117"/>
          </a:xfrm>
          <a:prstGeom prst="rect">
            <a:avLst/>
          </a:prstGeom>
        </p:spPr>
      </p:pic>
      <p:pic>
        <p:nvPicPr>
          <p:cNvPr id="39" name="Picture 39">
            <a:extLst>
              <a:ext uri="{FF2B5EF4-FFF2-40B4-BE49-F238E27FC236}">
                <a16:creationId xmlns:a16="http://schemas.microsoft.com/office/drawing/2014/main" id="{5942E6D7-BE37-4890-B4B6-085D6FB58B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18906" y="3663129"/>
            <a:ext cx="834513" cy="846804"/>
          </a:xfrm>
          <a:prstGeom prst="rect">
            <a:avLst/>
          </a:prstGeom>
        </p:spPr>
      </p:pic>
      <p:pic>
        <p:nvPicPr>
          <p:cNvPr id="40" name="Picture 40">
            <a:extLst>
              <a:ext uri="{FF2B5EF4-FFF2-40B4-BE49-F238E27FC236}">
                <a16:creationId xmlns:a16="http://schemas.microsoft.com/office/drawing/2014/main" id="{FBCA53A9-0592-4862-8F13-B58370EFF1B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13096" y="3665128"/>
            <a:ext cx="842809" cy="842809"/>
          </a:xfrm>
          <a:prstGeom prst="rect">
            <a:avLst/>
          </a:prstGeom>
        </p:spPr>
      </p:pic>
      <p:pic>
        <p:nvPicPr>
          <p:cNvPr id="41" name="Picture 41">
            <a:extLst>
              <a:ext uri="{FF2B5EF4-FFF2-40B4-BE49-F238E27FC236}">
                <a16:creationId xmlns:a16="http://schemas.microsoft.com/office/drawing/2014/main" id="{89EAE6DE-9873-478D-A3A6-BA3541252C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88238" y="3672655"/>
            <a:ext cx="852334" cy="852335"/>
          </a:xfrm>
          <a:prstGeom prst="rect">
            <a:avLst/>
          </a:prstGeom>
        </p:spPr>
      </p:pic>
      <p:pic>
        <p:nvPicPr>
          <p:cNvPr id="42" name="Picture 42" descr="A picture containing person, person, suit, glasses&#10;&#10;Description automatically generated">
            <a:extLst>
              <a:ext uri="{FF2B5EF4-FFF2-40B4-BE49-F238E27FC236}">
                <a16:creationId xmlns:a16="http://schemas.microsoft.com/office/drawing/2014/main" id="{246D64F0-9B2D-4398-A1CB-E6EB3A0CBFB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64146" y="3668662"/>
            <a:ext cx="823452" cy="848033"/>
          </a:xfrm>
          <a:prstGeom prst="rect">
            <a:avLst/>
          </a:prstGeom>
        </p:spPr>
      </p:pic>
      <p:pic>
        <p:nvPicPr>
          <p:cNvPr id="43" name="Picture 43" descr="A picture containing mammal&#10;&#10;Description automatically generated">
            <a:extLst>
              <a:ext uri="{FF2B5EF4-FFF2-40B4-BE49-F238E27FC236}">
                <a16:creationId xmlns:a16="http://schemas.microsoft.com/office/drawing/2014/main" id="{6BD48114-9DEF-4EC6-B9D9-8B379BFC291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58615" y="2692194"/>
            <a:ext cx="834513" cy="846804"/>
          </a:xfrm>
          <a:prstGeom prst="rect">
            <a:avLst/>
          </a:prstGeom>
        </p:spPr>
      </p:pic>
      <p:pic>
        <p:nvPicPr>
          <p:cNvPr id="44" name="Picture 44">
            <a:extLst>
              <a:ext uri="{FF2B5EF4-FFF2-40B4-BE49-F238E27FC236}">
                <a16:creationId xmlns:a16="http://schemas.microsoft.com/office/drawing/2014/main" id="{ABA18610-7D3C-4FF3-9367-C3FF77F601D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16909" y="1706973"/>
            <a:ext cx="838508" cy="863088"/>
          </a:xfrm>
          <a:prstGeom prst="rect">
            <a:avLst/>
          </a:prstGeom>
        </p:spPr>
      </p:pic>
      <p:pic>
        <p:nvPicPr>
          <p:cNvPr id="45" name="Picture 45">
            <a:extLst>
              <a:ext uri="{FF2B5EF4-FFF2-40B4-BE49-F238E27FC236}">
                <a16:creationId xmlns:a16="http://schemas.microsoft.com/office/drawing/2014/main" id="{0A16EC99-E07D-46F3-B257-98387FFFC19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13097" y="1710967"/>
            <a:ext cx="842809" cy="855100"/>
          </a:xfrm>
          <a:prstGeom prst="rect">
            <a:avLst/>
          </a:prstGeom>
        </p:spPr>
      </p:pic>
      <p:pic>
        <p:nvPicPr>
          <p:cNvPr id="46" name="Picture 46">
            <a:extLst>
              <a:ext uri="{FF2B5EF4-FFF2-40B4-BE49-F238E27FC236}">
                <a16:creationId xmlns:a16="http://schemas.microsoft.com/office/drawing/2014/main" id="{6D35BA99-3F79-42B0-ACCD-E10580AD589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888238" y="1718494"/>
            <a:ext cx="852334" cy="864625"/>
          </a:xfrm>
          <a:prstGeom prst="rect">
            <a:avLst/>
          </a:prstGeom>
        </p:spPr>
      </p:pic>
      <p:pic>
        <p:nvPicPr>
          <p:cNvPr id="47" name="Picture 47">
            <a:extLst>
              <a:ext uri="{FF2B5EF4-FFF2-40B4-BE49-F238E27FC236}">
                <a16:creationId xmlns:a16="http://schemas.microsoft.com/office/drawing/2014/main" id="{DF1AED27-FBEA-49B2-91B6-42A39E0C45D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843559" y="1718494"/>
            <a:ext cx="852334" cy="86462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B8BDADD-D975-4FE7-A2C1-A356BBC7B821}"/>
              </a:ext>
            </a:extLst>
          </p:cNvPr>
          <p:cNvSpPr txBox="1"/>
          <p:nvPr/>
        </p:nvSpPr>
        <p:spPr>
          <a:xfrm>
            <a:off x="1585759" y="4891854"/>
            <a:ext cx="32962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10,000 AI-generated faces</a:t>
            </a:r>
            <a:endParaRPr lang="en-US"/>
          </a:p>
          <a:p>
            <a:pPr algn="ctr"/>
            <a:r>
              <a:rPr lang="en-GB" dirty="0"/>
              <a:t>These people do not exist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1756C2-A5DA-4905-B847-E3C37F0BAC70}"/>
              </a:ext>
            </a:extLst>
          </p:cNvPr>
          <p:cNvSpPr txBox="1"/>
          <p:nvPr/>
        </p:nvSpPr>
        <p:spPr>
          <a:xfrm>
            <a:off x="6846015" y="4891853"/>
            <a:ext cx="40459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10,000 real faces</a:t>
            </a:r>
            <a:endParaRPr lang="en-US" dirty="0"/>
          </a:p>
          <a:p>
            <a:pPr algn="ctr"/>
            <a:r>
              <a:rPr lang="en-GB" dirty="0"/>
              <a:t>Real photographs of real people</a:t>
            </a:r>
          </a:p>
        </p:txBody>
      </p:sp>
    </p:spTree>
    <p:extLst>
      <p:ext uri="{BB962C8B-B14F-4D97-AF65-F5344CB8AC3E}">
        <p14:creationId xmlns:p14="http://schemas.microsoft.com/office/powerpoint/2010/main" val="116096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86" y="702156"/>
            <a:ext cx="11029616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The Forward march</a:t>
            </a:r>
            <a:br>
              <a:rPr lang="en-US" sz="3300"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chemeClr val="tx1"/>
                </a:solidFill>
              </a:rPr>
              <a:t>SEQUENTIAL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3F4D7-0D4B-412D-988E-D0A260C99CD7}"/>
              </a:ext>
            </a:extLst>
          </p:cNvPr>
          <p:cNvSpPr txBox="1"/>
          <p:nvPr/>
        </p:nvSpPr>
        <p:spPr>
          <a:xfrm>
            <a:off x="24627" y="4106174"/>
            <a:ext cx="1354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200 x 200 pixels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65D3C381-491B-4901-B93F-C9CD5F581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5" b="2607"/>
          <a:stretch/>
        </p:blipFill>
        <p:spPr>
          <a:xfrm>
            <a:off x="4421083" y="704368"/>
            <a:ext cx="4135731" cy="4857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8761A-7F55-402F-BD1F-094FB13C433C}"/>
              </a:ext>
            </a:extLst>
          </p:cNvPr>
          <p:cNvSpPr txBox="1"/>
          <p:nvPr/>
        </p:nvSpPr>
        <p:spPr>
          <a:xfrm>
            <a:off x="9812594" y="902108"/>
            <a:ext cx="232533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13</a:t>
            </a:r>
            <a:r>
              <a:rPr lang="en-GB" dirty="0"/>
              <a:t> total layers: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3 Conv2D layers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3 Pooling layers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4 Dropout layers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1 Flatten layer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2 Dense layers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5392757-9620-45DF-9D8E-439229ED9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540000">
            <a:off x="111259" y="2895366"/>
            <a:ext cx="1084008" cy="1059428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6A4142F3-A472-4755-ADD2-D0B0C5B64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976" y="2257271"/>
            <a:ext cx="2028825" cy="26384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436E484-3A62-4EAA-8126-08D0ACDF46D8}"/>
              </a:ext>
            </a:extLst>
          </p:cNvPr>
          <p:cNvSpPr/>
          <p:nvPr/>
        </p:nvSpPr>
        <p:spPr>
          <a:xfrm>
            <a:off x="1460348" y="3194365"/>
            <a:ext cx="602226" cy="479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95D5796-0942-415D-B2E2-B30C449CB5CB}"/>
              </a:ext>
            </a:extLst>
          </p:cNvPr>
          <p:cNvSpPr/>
          <p:nvPr/>
        </p:nvSpPr>
        <p:spPr>
          <a:xfrm>
            <a:off x="3672604" y="3194364"/>
            <a:ext cx="602226" cy="479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3A107-2F68-413B-B780-7BA48CF8D3A8}"/>
              </a:ext>
            </a:extLst>
          </p:cNvPr>
          <p:cNvSpPr txBox="1"/>
          <p:nvPr/>
        </p:nvSpPr>
        <p:spPr>
          <a:xfrm>
            <a:off x="2310625" y="4966496"/>
            <a:ext cx="13543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200 x 200 x 3</a:t>
            </a:r>
          </a:p>
          <a:p>
            <a:r>
              <a:rPr lang="en-GB" sz="1200" dirty="0"/>
              <a:t>NumPy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79AC3-BC7A-4EB7-9546-19A8C24D0C4B}"/>
              </a:ext>
            </a:extLst>
          </p:cNvPr>
          <p:cNvSpPr txBox="1"/>
          <p:nvPr/>
        </p:nvSpPr>
        <p:spPr>
          <a:xfrm>
            <a:off x="24626" y="4339689"/>
            <a:ext cx="1354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/>
              <a:t>Image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3306B-5231-4073-8E42-5E51D3EDAEC7}"/>
              </a:ext>
            </a:extLst>
          </p:cNvPr>
          <p:cNvSpPr txBox="1"/>
          <p:nvPr/>
        </p:nvSpPr>
        <p:spPr>
          <a:xfrm>
            <a:off x="9775722" y="4245076"/>
            <a:ext cx="23253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Very similar to well-known VGG16 model proposed in 2014 @ </a:t>
            </a:r>
            <a:r>
              <a:rPr lang="en-GB" dirty="0">
                <a:hlinkClick r:id="rId6"/>
              </a:rPr>
              <a:t>Oxford</a:t>
            </a:r>
            <a:r>
              <a:rPr lang="en-GB" dirty="0"/>
              <a:t> Uni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08D3B-9B04-4F70-A709-F35EF333D910}"/>
              </a:ext>
            </a:extLst>
          </p:cNvPr>
          <p:cNvSpPr txBox="1"/>
          <p:nvPr/>
        </p:nvSpPr>
        <p:spPr>
          <a:xfrm>
            <a:off x="8640140" y="2963173"/>
            <a:ext cx="71529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/>
              <a:t>[0,1]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176F02-AF11-4056-B5E8-6CB79A1CD7F3}"/>
              </a:ext>
            </a:extLst>
          </p:cNvPr>
          <p:cNvSpPr txBox="1"/>
          <p:nvPr/>
        </p:nvSpPr>
        <p:spPr>
          <a:xfrm>
            <a:off x="8283722" y="3356463"/>
            <a:ext cx="13543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/>
              <a:t>Output</a:t>
            </a:r>
          </a:p>
          <a:p>
            <a:pPr algn="ctr"/>
            <a:r>
              <a:rPr lang="en-GB" sz="1200" dirty="0"/>
              <a:t>1 – real</a:t>
            </a:r>
          </a:p>
          <a:p>
            <a:pPr algn="ctr"/>
            <a:r>
              <a:rPr lang="en-GB" sz="1200" dirty="0"/>
              <a:t>0 - fake</a:t>
            </a:r>
          </a:p>
        </p:txBody>
      </p:sp>
      <p:pic>
        <p:nvPicPr>
          <p:cNvPr id="18" name="Picture 18" descr="Diagram&#10;&#10;Description automatically generated">
            <a:extLst>
              <a:ext uri="{FF2B5EF4-FFF2-40B4-BE49-F238E27FC236}">
                <a16:creationId xmlns:a16="http://schemas.microsoft.com/office/drawing/2014/main" id="{F9366478-B744-417F-BDD6-D232E1544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883" y="5776898"/>
            <a:ext cx="2743200" cy="1080655"/>
          </a:xfrm>
          <a:prstGeom prst="rect">
            <a:avLst/>
          </a:prstGeom>
        </p:spPr>
      </p:pic>
      <p:pic>
        <p:nvPicPr>
          <p:cNvPr id="4" name="Picture 10" descr="Table&#10;&#10;Description automatically generated">
            <a:extLst>
              <a:ext uri="{FF2B5EF4-FFF2-40B4-BE49-F238E27FC236}">
                <a16:creationId xmlns:a16="http://schemas.microsoft.com/office/drawing/2014/main" id="{C68596A4-1B0A-47DE-B287-7CA61BC7E6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3304" y="5917791"/>
            <a:ext cx="2067233" cy="860323"/>
          </a:xfrm>
          <a:prstGeom prst="rect">
            <a:avLst/>
          </a:prstGeom>
        </p:spPr>
      </p:pic>
      <p:pic>
        <p:nvPicPr>
          <p:cNvPr id="11" name="Picture 18" descr="Chart, diagram&#10;&#10;Description automatically generated">
            <a:extLst>
              <a:ext uri="{FF2B5EF4-FFF2-40B4-BE49-F238E27FC236}">
                <a16:creationId xmlns:a16="http://schemas.microsoft.com/office/drawing/2014/main" id="{DF2ADE64-0058-4491-A39C-87A10ABCF3A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520" t="35346" r="7623" b="11219"/>
          <a:stretch/>
        </p:blipFill>
        <p:spPr>
          <a:xfrm>
            <a:off x="5719916" y="5997392"/>
            <a:ext cx="2300372" cy="858062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DB985F43-EBB3-4CD1-983D-5EA03F160E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6690" y="5776166"/>
            <a:ext cx="1342104" cy="1082121"/>
          </a:xfrm>
          <a:prstGeom prst="rect">
            <a:avLst/>
          </a:prstGeom>
        </p:spPr>
      </p:pic>
      <p:pic>
        <p:nvPicPr>
          <p:cNvPr id="24" name="Picture 24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AB7F2C38-6817-4CCF-BBE1-7B20165636C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836" r="23077" b="19512"/>
          <a:stretch/>
        </p:blipFill>
        <p:spPr>
          <a:xfrm>
            <a:off x="10341077" y="5968949"/>
            <a:ext cx="1599643" cy="807477"/>
          </a:xfrm>
          <a:prstGeom prst="rect">
            <a:avLst/>
          </a:prstGeom>
        </p:spPr>
      </p:pic>
      <p:pic>
        <p:nvPicPr>
          <p:cNvPr id="19" name="Picture 20">
            <a:extLst>
              <a:ext uri="{FF2B5EF4-FFF2-40B4-BE49-F238E27FC236}">
                <a16:creationId xmlns:a16="http://schemas.microsoft.com/office/drawing/2014/main" id="{D1AFC380-751B-4B87-96BF-AC726C8C69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4492" y="5583186"/>
            <a:ext cx="786274" cy="374241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C7BCBB13-FAE1-4BEE-B5D5-894078965E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73922" y="5614526"/>
            <a:ext cx="1171575" cy="32385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9BD7C8BC-50BB-47DC-9156-400413B333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32140" y="5600239"/>
            <a:ext cx="876300" cy="352425"/>
          </a:xfrm>
          <a:prstGeom prst="rect">
            <a:avLst/>
          </a:prstGeom>
        </p:spPr>
      </p:pic>
      <p:pic>
        <p:nvPicPr>
          <p:cNvPr id="23" name="Picture 24">
            <a:extLst>
              <a:ext uri="{FF2B5EF4-FFF2-40B4-BE49-F238E27FC236}">
                <a16:creationId xmlns:a16="http://schemas.microsoft.com/office/drawing/2014/main" id="{7F78FC94-3788-4125-9DBC-035B357B80A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00768" y="5627585"/>
            <a:ext cx="914400" cy="371475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978AAE90-F93B-4974-A1AC-24D21E1C162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30539" y="5627585"/>
            <a:ext cx="781050" cy="371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2F1DD60-57FB-4BEC-8E32-42B4ADC45B0F}"/>
              </a:ext>
            </a:extLst>
          </p:cNvPr>
          <p:cNvSpPr txBox="1"/>
          <p:nvPr/>
        </p:nvSpPr>
        <p:spPr>
          <a:xfrm>
            <a:off x="9775721" y="2671913"/>
            <a:ext cx="232533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 total of </a:t>
            </a:r>
            <a:r>
              <a:rPr lang="en-GB" b="1" dirty="0"/>
              <a:t>10M+</a:t>
            </a:r>
            <a:r>
              <a:rPr lang="en-GB" dirty="0"/>
              <a:t> trainable parameters</a:t>
            </a:r>
          </a:p>
          <a:p>
            <a:r>
              <a:rPr lang="en-GB" b="1" dirty="0"/>
              <a:t>97%</a:t>
            </a:r>
            <a:r>
              <a:rPr lang="en-GB" dirty="0"/>
              <a:t> accuracy on train/test</a:t>
            </a:r>
          </a:p>
        </p:txBody>
      </p:sp>
    </p:spTree>
    <p:extLst>
      <p:ext uri="{BB962C8B-B14F-4D97-AF65-F5344CB8AC3E}">
        <p14:creationId xmlns:p14="http://schemas.microsoft.com/office/powerpoint/2010/main" val="276933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How it works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266A943D-00B4-4D87-85BD-FB2598363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0" y="1297219"/>
            <a:ext cx="10756488" cy="50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3213D809-8EA3-474B-909F-5A68E9C65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" t="75047" r="8950" b="11069"/>
          <a:stretch/>
        </p:blipFill>
        <p:spPr>
          <a:xfrm>
            <a:off x="568902" y="5696122"/>
            <a:ext cx="11051926" cy="909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How good is  The model?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3F4D7-0D4B-412D-988E-D0A260C99CD7}"/>
              </a:ext>
            </a:extLst>
          </p:cNvPr>
          <p:cNvSpPr txBox="1"/>
          <p:nvPr/>
        </p:nvSpPr>
        <p:spPr>
          <a:xfrm>
            <a:off x="656303" y="1713270"/>
            <a:ext cx="6430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Real faces recognition accuracy using the train/test set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910A4F4-AF54-43D6-8019-7C2FF9CB4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568" r="2242" b="923"/>
          <a:stretch/>
        </p:blipFill>
        <p:spPr>
          <a:xfrm>
            <a:off x="4945626" y="2477168"/>
            <a:ext cx="2279137" cy="190530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0DD7C63-D530-4B4C-AE8E-088C0E5ACA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45" b="1290"/>
          <a:stretch/>
        </p:blipFill>
        <p:spPr>
          <a:xfrm>
            <a:off x="2647335" y="2494743"/>
            <a:ext cx="2203100" cy="1868667"/>
          </a:xfrm>
          <a:prstGeom prst="rect">
            <a:avLst/>
          </a:prstGeo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278E63A-79B6-4F08-A833-DEE7DC840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46" y="2492272"/>
            <a:ext cx="2292632" cy="1885747"/>
          </a:xfrm>
          <a:prstGeom prst="rect">
            <a:avLst/>
          </a:prstGeom>
        </p:spPr>
      </p:pic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AC741B4A-7714-4A63-B417-9FE154D37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788" y="2464878"/>
            <a:ext cx="2297503" cy="1928244"/>
          </a:xfrm>
          <a:prstGeom prst="rect">
            <a:avLst/>
          </a:prstGeom>
        </p:spPr>
      </p:pic>
      <p:pic>
        <p:nvPicPr>
          <p:cNvPr id="12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A1C327F-D306-4BC2-9739-648F0AD4B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9077" y="2471273"/>
            <a:ext cx="2283126" cy="18908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2C2236-1D83-435E-90FB-CD4CC64900A2}"/>
              </a:ext>
            </a:extLst>
          </p:cNvPr>
          <p:cNvSpPr txBox="1"/>
          <p:nvPr/>
        </p:nvSpPr>
        <p:spPr>
          <a:xfrm>
            <a:off x="1184787" y="4367980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96,8%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24294-732B-4662-9789-5099E24B5758}"/>
              </a:ext>
            </a:extLst>
          </p:cNvPr>
          <p:cNvSpPr txBox="1"/>
          <p:nvPr/>
        </p:nvSpPr>
        <p:spPr>
          <a:xfrm>
            <a:off x="3544528" y="4367979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95,8%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0CB619-F0F7-49E9-A496-BB5E84AA3CA7}"/>
              </a:ext>
            </a:extLst>
          </p:cNvPr>
          <p:cNvSpPr txBox="1"/>
          <p:nvPr/>
        </p:nvSpPr>
        <p:spPr>
          <a:xfrm>
            <a:off x="5891980" y="4367979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95,7%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3B43F-AF9D-4BFE-9D2C-9B90CEE9BCC4}"/>
              </a:ext>
            </a:extLst>
          </p:cNvPr>
          <p:cNvSpPr txBox="1"/>
          <p:nvPr/>
        </p:nvSpPr>
        <p:spPr>
          <a:xfrm>
            <a:off x="8165690" y="4367979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95,0%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19F0E-ECA4-4988-BFEB-6916A0D70D7C}"/>
              </a:ext>
            </a:extLst>
          </p:cNvPr>
          <p:cNvSpPr txBox="1"/>
          <p:nvPr/>
        </p:nvSpPr>
        <p:spPr>
          <a:xfrm>
            <a:off x="10463980" y="4367980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95,3%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998CF-E652-422F-B727-9CEBA2E500BA}"/>
              </a:ext>
            </a:extLst>
          </p:cNvPr>
          <p:cNvSpPr txBox="1"/>
          <p:nvPr/>
        </p:nvSpPr>
        <p:spPr>
          <a:xfrm>
            <a:off x="5228303" y="5166851"/>
            <a:ext cx="1993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Average: 95,7%</a:t>
            </a:r>
            <a:endParaRPr lang="en-US" b="1" dirty="0"/>
          </a:p>
        </p:txBody>
      </p:sp>
      <p:pic>
        <p:nvPicPr>
          <p:cNvPr id="5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512883A3-DC4A-427C-A473-47887D8047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448" b="6417"/>
          <a:stretch/>
        </p:blipFill>
        <p:spPr>
          <a:xfrm>
            <a:off x="9259529" y="635684"/>
            <a:ext cx="2276181" cy="17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3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3213D809-8EA3-474B-909F-5A68E9C65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" t="75047" r="8950" b="11069"/>
          <a:stretch/>
        </p:blipFill>
        <p:spPr>
          <a:xfrm>
            <a:off x="568902" y="5696122"/>
            <a:ext cx="11051926" cy="909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HOW good is the model?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3F4D7-0D4B-412D-988E-D0A260C99CD7}"/>
              </a:ext>
            </a:extLst>
          </p:cNvPr>
          <p:cNvSpPr txBox="1"/>
          <p:nvPr/>
        </p:nvSpPr>
        <p:spPr>
          <a:xfrm>
            <a:off x="656303" y="1713270"/>
            <a:ext cx="6430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Fake faces recognition accuracy using the train/test set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C2236-1D83-435E-90FB-CD4CC64900A2}"/>
              </a:ext>
            </a:extLst>
          </p:cNvPr>
          <p:cNvSpPr txBox="1"/>
          <p:nvPr/>
        </p:nvSpPr>
        <p:spPr>
          <a:xfrm>
            <a:off x="1184787" y="4367980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88,3%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24294-732B-4662-9789-5099E24B5758}"/>
              </a:ext>
            </a:extLst>
          </p:cNvPr>
          <p:cNvSpPr txBox="1"/>
          <p:nvPr/>
        </p:nvSpPr>
        <p:spPr>
          <a:xfrm>
            <a:off x="3544528" y="4367979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90,1%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0CB619-F0F7-49E9-A496-BB5E84AA3CA7}"/>
              </a:ext>
            </a:extLst>
          </p:cNvPr>
          <p:cNvSpPr txBox="1"/>
          <p:nvPr/>
        </p:nvSpPr>
        <p:spPr>
          <a:xfrm>
            <a:off x="5891980" y="4367979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88,8%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3B43F-AF9D-4BFE-9D2C-9B90CEE9BCC4}"/>
              </a:ext>
            </a:extLst>
          </p:cNvPr>
          <p:cNvSpPr txBox="1"/>
          <p:nvPr/>
        </p:nvSpPr>
        <p:spPr>
          <a:xfrm>
            <a:off x="8165690" y="4367979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87,7%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19F0E-ECA4-4988-BFEB-6916A0D70D7C}"/>
              </a:ext>
            </a:extLst>
          </p:cNvPr>
          <p:cNvSpPr txBox="1"/>
          <p:nvPr/>
        </p:nvSpPr>
        <p:spPr>
          <a:xfrm>
            <a:off x="10463980" y="4367980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89,6%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998CF-E652-422F-B727-9CEBA2E500BA}"/>
              </a:ext>
            </a:extLst>
          </p:cNvPr>
          <p:cNvSpPr txBox="1"/>
          <p:nvPr/>
        </p:nvSpPr>
        <p:spPr>
          <a:xfrm>
            <a:off x="5228303" y="5166851"/>
            <a:ext cx="1993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Average: 88,9%</a:t>
            </a:r>
            <a:endParaRPr lang="en-US" b="1" dirty="0"/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7351DF8-3131-428C-9813-A5706298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078" y="2469609"/>
            <a:ext cx="2283126" cy="1918781"/>
          </a:xfrm>
          <a:prstGeom prst="rect">
            <a:avLst/>
          </a:prstGeom>
        </p:spPr>
      </p:pic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21EBA25-3434-426C-891B-F790A0435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151" y="2464633"/>
            <a:ext cx="2283126" cy="1933372"/>
          </a:xfrm>
          <a:prstGeom prst="rect">
            <a:avLst/>
          </a:prstGeom>
        </p:spPr>
      </p:pic>
      <p:pic>
        <p:nvPicPr>
          <p:cNvPr id="7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28DB61EE-DD68-4DE6-B216-DD86EB687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555" y="2449502"/>
            <a:ext cx="2283126" cy="1920968"/>
          </a:xfrm>
          <a:prstGeom prst="rect">
            <a:avLst/>
          </a:prstGeom>
        </p:spPr>
      </p:pic>
      <p:pic>
        <p:nvPicPr>
          <p:cNvPr id="19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F292699C-EF67-4FB1-9AA5-8137A216B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4931" y="2461168"/>
            <a:ext cx="2283126" cy="1928244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EB63E3E3-18B9-4C3F-AFD3-209D24644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44" y="2460631"/>
            <a:ext cx="2196861" cy="1920968"/>
          </a:xfrm>
          <a:prstGeom prst="rect">
            <a:avLst/>
          </a:prstGeom>
        </p:spPr>
      </p:pic>
      <p:pic>
        <p:nvPicPr>
          <p:cNvPr id="8" name="Picture 8" descr="Text, whiteboard&#10;&#10;Description automatically generated">
            <a:extLst>
              <a:ext uri="{FF2B5EF4-FFF2-40B4-BE49-F238E27FC236}">
                <a16:creationId xmlns:a16="http://schemas.microsoft.com/office/drawing/2014/main" id="{9FB91E45-C97E-4E97-A931-787C20013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9341" y="759696"/>
            <a:ext cx="1712964" cy="16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6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3213D809-8EA3-474B-909F-5A68E9C65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" t="75047" r="8950" b="11069"/>
          <a:stretch/>
        </p:blipFill>
        <p:spPr>
          <a:xfrm>
            <a:off x="568902" y="5696122"/>
            <a:ext cx="11051926" cy="909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02" y="702156"/>
            <a:ext cx="11054196" cy="4881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The App PIPELINE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6" descr="Shape, arrow&#10;&#10;Description automatically generated">
            <a:extLst>
              <a:ext uri="{FF2B5EF4-FFF2-40B4-BE49-F238E27FC236}">
                <a16:creationId xmlns:a16="http://schemas.microsoft.com/office/drawing/2014/main" id="{9724D593-1D05-4876-A72E-4CF0CBCEE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4" y="2903850"/>
            <a:ext cx="1118327" cy="873368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871D9D3E-572F-4F0F-8864-A26B814A8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90" t="7087" r="24084" b="16535"/>
          <a:stretch/>
        </p:blipFill>
        <p:spPr>
          <a:xfrm>
            <a:off x="1909916" y="1795686"/>
            <a:ext cx="1465199" cy="166756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BE22572-5059-4A23-9539-EDD2C8A06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320" y="3740547"/>
            <a:ext cx="1171755" cy="1157378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CAD5293E-F938-4FA2-9DB9-30CAFB343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216" y="3020682"/>
            <a:ext cx="809678" cy="80967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5091045-73C2-4DDA-9A17-04C5B81E8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851" y="2991464"/>
            <a:ext cx="801330" cy="801330"/>
          </a:xfrm>
          <a:prstGeom prst="rect">
            <a:avLst/>
          </a:prstGeom>
        </p:spPr>
      </p:pic>
      <p:pic>
        <p:nvPicPr>
          <p:cNvPr id="12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5EB1D0-ECA4-4D7E-9250-406C4735D8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0987" y="2849051"/>
            <a:ext cx="1086158" cy="1086158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68AC4EF3-B8D4-4580-8914-5ABA937B53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0477" y="3930446"/>
            <a:ext cx="693175" cy="693175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1474B528-BD74-4CBC-99A3-EE068CA0C4B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89" t="9589" r="10781" b="10959"/>
          <a:stretch/>
        </p:blipFill>
        <p:spPr>
          <a:xfrm>
            <a:off x="9345561" y="2241756"/>
            <a:ext cx="682706" cy="727087"/>
          </a:xfrm>
          <a:prstGeom prst="rect">
            <a:avLst/>
          </a:prstGeom>
        </p:spPr>
      </p:pic>
      <p:pic>
        <p:nvPicPr>
          <p:cNvPr id="17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EBD4B53-3183-4517-A7CB-F4085EE7A90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784" t="20888" r="18593" b="19133"/>
          <a:stretch/>
        </p:blipFill>
        <p:spPr>
          <a:xfrm>
            <a:off x="10530347" y="3008671"/>
            <a:ext cx="1582128" cy="768596"/>
          </a:xfrm>
          <a:prstGeom prst="rect">
            <a:avLst/>
          </a:prstGeom>
        </p:spPr>
      </p:pic>
      <p:pic>
        <p:nvPicPr>
          <p:cNvPr id="18" name="Picture 18" descr="Icon&#10;&#10;Description automatically generated">
            <a:extLst>
              <a:ext uri="{FF2B5EF4-FFF2-40B4-BE49-F238E27FC236}">
                <a16:creationId xmlns:a16="http://schemas.microsoft.com/office/drawing/2014/main" id="{FC70F483-F967-40E8-9E59-DB842267B3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8866" y="2947218"/>
            <a:ext cx="963562" cy="9635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4EB5DD-B424-45B6-9D19-CC25DA658475}"/>
              </a:ext>
            </a:extLst>
          </p:cNvPr>
          <p:cNvCxnSpPr/>
          <p:nvPr/>
        </p:nvCxnSpPr>
        <p:spPr>
          <a:xfrm flipV="1">
            <a:off x="1546121" y="2878393"/>
            <a:ext cx="484238" cy="4129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BC0495-A171-4E27-86B9-ECB13AD59BAE}"/>
              </a:ext>
            </a:extLst>
          </p:cNvPr>
          <p:cNvCxnSpPr>
            <a:cxnSpLocks/>
          </p:cNvCxnSpPr>
          <p:nvPr/>
        </p:nvCxnSpPr>
        <p:spPr>
          <a:xfrm>
            <a:off x="1546120" y="3696929"/>
            <a:ext cx="447368" cy="361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108EDC-D7BC-4F21-82BE-2BCE2E31B147}"/>
              </a:ext>
            </a:extLst>
          </p:cNvPr>
          <p:cNvCxnSpPr>
            <a:cxnSpLocks/>
          </p:cNvCxnSpPr>
          <p:nvPr/>
        </p:nvCxnSpPr>
        <p:spPr>
          <a:xfrm>
            <a:off x="2996379" y="2898058"/>
            <a:ext cx="545690" cy="3982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CE8793-9E10-4946-A234-59AD51C17E16}"/>
              </a:ext>
            </a:extLst>
          </p:cNvPr>
          <p:cNvCxnSpPr>
            <a:cxnSpLocks/>
          </p:cNvCxnSpPr>
          <p:nvPr/>
        </p:nvCxnSpPr>
        <p:spPr>
          <a:xfrm flipV="1">
            <a:off x="3020960" y="3726425"/>
            <a:ext cx="484238" cy="4129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24C54B-7A5F-43CA-88FD-B2B6586C91DF}"/>
              </a:ext>
            </a:extLst>
          </p:cNvPr>
          <p:cNvCxnSpPr>
            <a:cxnSpLocks/>
          </p:cNvCxnSpPr>
          <p:nvPr/>
        </p:nvCxnSpPr>
        <p:spPr>
          <a:xfrm>
            <a:off x="6093541" y="3426542"/>
            <a:ext cx="533399" cy="49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2ED9F9-9C22-4AB1-8656-187DB6286179}"/>
              </a:ext>
            </a:extLst>
          </p:cNvPr>
          <p:cNvCxnSpPr>
            <a:cxnSpLocks/>
          </p:cNvCxnSpPr>
          <p:nvPr/>
        </p:nvCxnSpPr>
        <p:spPr>
          <a:xfrm flipV="1">
            <a:off x="7592960" y="3480617"/>
            <a:ext cx="373625" cy="73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C3A284-235D-4EFC-BC2E-92746C0904A2}"/>
              </a:ext>
            </a:extLst>
          </p:cNvPr>
          <p:cNvCxnSpPr>
            <a:cxnSpLocks/>
          </p:cNvCxnSpPr>
          <p:nvPr/>
        </p:nvCxnSpPr>
        <p:spPr>
          <a:xfrm flipV="1">
            <a:off x="8994057" y="2829231"/>
            <a:ext cx="324464" cy="2654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B2DF9C-0322-47D5-83EC-3195DF207349}"/>
              </a:ext>
            </a:extLst>
          </p:cNvPr>
          <p:cNvCxnSpPr>
            <a:cxnSpLocks/>
          </p:cNvCxnSpPr>
          <p:nvPr/>
        </p:nvCxnSpPr>
        <p:spPr>
          <a:xfrm>
            <a:off x="8981766" y="3795252"/>
            <a:ext cx="336755" cy="2015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8B9185-BB80-4CF4-A0CE-155173B14C01}"/>
              </a:ext>
            </a:extLst>
          </p:cNvPr>
          <p:cNvCxnSpPr>
            <a:cxnSpLocks/>
          </p:cNvCxnSpPr>
          <p:nvPr/>
        </p:nvCxnSpPr>
        <p:spPr>
          <a:xfrm>
            <a:off x="10137056" y="2836605"/>
            <a:ext cx="484237" cy="3244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582646-A426-4D7C-A28E-65227E365432}"/>
              </a:ext>
            </a:extLst>
          </p:cNvPr>
          <p:cNvCxnSpPr>
            <a:cxnSpLocks/>
          </p:cNvCxnSpPr>
          <p:nvPr/>
        </p:nvCxnSpPr>
        <p:spPr>
          <a:xfrm flipV="1">
            <a:off x="10124766" y="3824747"/>
            <a:ext cx="496528" cy="253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2A9E3E-8934-4EFC-97B7-D4E3F567E1B6}"/>
              </a:ext>
            </a:extLst>
          </p:cNvPr>
          <p:cNvSpPr txBox="1"/>
          <p:nvPr/>
        </p:nvSpPr>
        <p:spPr>
          <a:xfrm>
            <a:off x="332146" y="5186823"/>
            <a:ext cx="11208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Load model</a:t>
            </a:r>
            <a:endParaRPr lang="en-US" sz="12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5566B9-7223-43D2-B02D-925F336F9E85}"/>
              </a:ext>
            </a:extLst>
          </p:cNvPr>
          <p:cNvSpPr txBox="1"/>
          <p:nvPr/>
        </p:nvSpPr>
        <p:spPr>
          <a:xfrm>
            <a:off x="1696371" y="1499725"/>
            <a:ext cx="160020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Fake: load from API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573546-61C0-45C5-A8C7-BCD19CAD7EAE}"/>
              </a:ext>
            </a:extLst>
          </p:cNvPr>
          <p:cNvSpPr txBox="1"/>
          <p:nvPr/>
        </p:nvSpPr>
        <p:spPr>
          <a:xfrm>
            <a:off x="1634920" y="4719790"/>
            <a:ext cx="21901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 err="1"/>
              <a:t>Ironhack</a:t>
            </a:r>
            <a:r>
              <a:rPr lang="en-GB" sz="1200" b="1" dirty="0"/>
              <a:t>: load from drive</a:t>
            </a:r>
            <a:endParaRPr 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53A9A1-C43F-4A34-8526-291245867014}"/>
              </a:ext>
            </a:extLst>
          </p:cNvPr>
          <p:cNvSpPr txBox="1"/>
          <p:nvPr/>
        </p:nvSpPr>
        <p:spPr>
          <a:xfrm>
            <a:off x="3453887" y="5186822"/>
            <a:ext cx="1219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Resize image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8D0ADC-7FE2-49A2-B146-A442B066DACA}"/>
              </a:ext>
            </a:extLst>
          </p:cNvPr>
          <p:cNvSpPr txBox="1"/>
          <p:nvPr/>
        </p:nvSpPr>
        <p:spPr>
          <a:xfrm>
            <a:off x="6391273" y="5186821"/>
            <a:ext cx="14035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Convert to array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3B9A9B-877B-4E84-BC0D-FD1F8988A9BE}"/>
              </a:ext>
            </a:extLst>
          </p:cNvPr>
          <p:cNvSpPr txBox="1"/>
          <p:nvPr/>
        </p:nvSpPr>
        <p:spPr>
          <a:xfrm>
            <a:off x="7706336" y="5186820"/>
            <a:ext cx="16862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Predict if real/fake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4A542-38FE-4D03-B1FD-930F0DCB6E96}"/>
              </a:ext>
            </a:extLst>
          </p:cNvPr>
          <p:cNvSpPr txBox="1"/>
          <p:nvPr/>
        </p:nvSpPr>
        <p:spPr>
          <a:xfrm>
            <a:off x="9390109" y="1856141"/>
            <a:ext cx="59239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Real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6BE782-C610-46B1-BB75-2F19CD52D6C6}"/>
              </a:ext>
            </a:extLst>
          </p:cNvPr>
          <p:cNvSpPr txBox="1"/>
          <p:nvPr/>
        </p:nvSpPr>
        <p:spPr>
          <a:xfrm>
            <a:off x="9402399" y="4719785"/>
            <a:ext cx="59239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Fake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7472D1-CA73-40DF-AE2B-675989995EE1}"/>
              </a:ext>
            </a:extLst>
          </p:cNvPr>
          <p:cNvSpPr txBox="1"/>
          <p:nvPr/>
        </p:nvSpPr>
        <p:spPr>
          <a:xfrm>
            <a:off x="4904141" y="5186817"/>
            <a:ext cx="12560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Display image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45C405-739A-4329-86C5-2A275DCD0DFB}"/>
              </a:ext>
            </a:extLst>
          </p:cNvPr>
          <p:cNvSpPr txBox="1"/>
          <p:nvPr/>
        </p:nvSpPr>
        <p:spPr>
          <a:xfrm>
            <a:off x="10594559" y="5186816"/>
            <a:ext cx="146500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Visualize in GUI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04B0B4-5CBB-4169-B35C-BD50352694C0}"/>
              </a:ext>
            </a:extLst>
          </p:cNvPr>
          <p:cNvCxnSpPr>
            <a:cxnSpLocks/>
          </p:cNvCxnSpPr>
          <p:nvPr/>
        </p:nvCxnSpPr>
        <p:spPr>
          <a:xfrm>
            <a:off x="4594121" y="3401961"/>
            <a:ext cx="410496" cy="49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5">
            <a:extLst>
              <a:ext uri="{FF2B5EF4-FFF2-40B4-BE49-F238E27FC236}">
                <a16:creationId xmlns:a16="http://schemas.microsoft.com/office/drawing/2014/main" id="{28C61DC9-E78A-456E-95BD-F4E9F080A96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0045" t="12556" r="11659" b="12556"/>
          <a:stretch/>
        </p:blipFill>
        <p:spPr>
          <a:xfrm>
            <a:off x="618085" y="3347884"/>
            <a:ext cx="487411" cy="39304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043CA95-22BB-47AB-AC0F-C54F8DE01EF4}"/>
              </a:ext>
            </a:extLst>
          </p:cNvPr>
          <p:cNvSpPr txBox="1"/>
          <p:nvPr/>
        </p:nvSpPr>
        <p:spPr>
          <a:xfrm>
            <a:off x="1979048" y="5186821"/>
            <a:ext cx="10471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Load image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4FAF42-D9AE-4C49-B5AE-B133706A8CB9}"/>
              </a:ext>
            </a:extLst>
          </p:cNvPr>
          <p:cNvSpPr txBox="1"/>
          <p:nvPr/>
        </p:nvSpPr>
        <p:spPr>
          <a:xfrm>
            <a:off x="9095142" y="5186819"/>
            <a:ext cx="1501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Display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1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3213D809-8EA3-474B-909F-5A68E9C65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" t="75047" r="8950" b="11069"/>
          <a:stretch/>
        </p:blipFill>
        <p:spPr>
          <a:xfrm>
            <a:off x="568902" y="5696122"/>
            <a:ext cx="11051926" cy="909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DEMO – Streamlit App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857CD20-636D-495E-8E92-040E8CB8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432" y="1891081"/>
            <a:ext cx="5606845" cy="29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5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3213D809-8EA3-474B-909F-5A68E9C65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" t="75047" r="8950" b="11069"/>
          <a:stretch/>
        </p:blipFill>
        <p:spPr>
          <a:xfrm>
            <a:off x="581192" y="5696122"/>
            <a:ext cx="8999443" cy="909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USING  The model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3F4D7-0D4B-412D-988E-D0A260C99CD7}"/>
              </a:ext>
            </a:extLst>
          </p:cNvPr>
          <p:cNvSpPr txBox="1"/>
          <p:nvPr/>
        </p:nvSpPr>
        <p:spPr>
          <a:xfrm>
            <a:off x="717755" y="1468855"/>
            <a:ext cx="96134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Fake faces recognition accuracy using the unseen data (outside train/test dataset)</a:t>
            </a:r>
          </a:p>
          <a:p>
            <a:r>
              <a:rPr lang="en-GB" dirty="0"/>
              <a:t>The data comes from an API call to fakeface.rest, NVIDIA AI-generated faces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C2236-1D83-435E-90FB-CD4CC64900A2}"/>
              </a:ext>
            </a:extLst>
          </p:cNvPr>
          <p:cNvSpPr txBox="1"/>
          <p:nvPr/>
        </p:nvSpPr>
        <p:spPr>
          <a:xfrm>
            <a:off x="1184787" y="4367980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54,8%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24294-732B-4662-9789-5099E24B5758}"/>
              </a:ext>
            </a:extLst>
          </p:cNvPr>
          <p:cNvSpPr txBox="1"/>
          <p:nvPr/>
        </p:nvSpPr>
        <p:spPr>
          <a:xfrm>
            <a:off x="3544528" y="4367979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55,3%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0CB619-F0F7-49E9-A496-BB5E84AA3CA7}"/>
              </a:ext>
            </a:extLst>
          </p:cNvPr>
          <p:cNvSpPr txBox="1"/>
          <p:nvPr/>
        </p:nvSpPr>
        <p:spPr>
          <a:xfrm>
            <a:off x="5891980" y="4367979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56,2%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3B43F-AF9D-4BFE-9D2C-9B90CEE9BCC4}"/>
              </a:ext>
            </a:extLst>
          </p:cNvPr>
          <p:cNvSpPr txBox="1"/>
          <p:nvPr/>
        </p:nvSpPr>
        <p:spPr>
          <a:xfrm>
            <a:off x="8165690" y="4367979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52,7%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19F0E-ECA4-4988-BFEB-6916A0D70D7C}"/>
              </a:ext>
            </a:extLst>
          </p:cNvPr>
          <p:cNvSpPr txBox="1"/>
          <p:nvPr/>
        </p:nvSpPr>
        <p:spPr>
          <a:xfrm>
            <a:off x="10463980" y="4367980"/>
            <a:ext cx="850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54,1%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998CF-E652-422F-B727-9CEBA2E500BA}"/>
              </a:ext>
            </a:extLst>
          </p:cNvPr>
          <p:cNvSpPr txBox="1"/>
          <p:nvPr/>
        </p:nvSpPr>
        <p:spPr>
          <a:xfrm>
            <a:off x="5228303" y="5166851"/>
            <a:ext cx="1993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Average: 54,6%</a:t>
            </a:r>
            <a:endParaRPr lang="en-US" b="1" dirty="0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7FF1B28-1E15-42F5-8812-A26612AA3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2" t="-1075" r="1899" b="1852"/>
          <a:stretch/>
        </p:blipFill>
        <p:spPr>
          <a:xfrm>
            <a:off x="390089" y="2466290"/>
            <a:ext cx="2181985" cy="1903162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8DDD521-D162-49C8-9298-34368C522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061" y="2467051"/>
            <a:ext cx="2297503" cy="1923898"/>
          </a:xfrm>
          <a:prstGeom prst="rect">
            <a:avLst/>
          </a:prstGeom>
        </p:spPr>
      </p:pic>
      <p:pic>
        <p:nvPicPr>
          <p:cNvPr id="7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B006661-DB32-4F20-8CEF-61F78AED5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947" y="2464479"/>
            <a:ext cx="2297503" cy="1929042"/>
          </a:xfrm>
          <a:prstGeom prst="rect">
            <a:avLst/>
          </a:prstGeom>
        </p:spPr>
      </p:pic>
      <p:pic>
        <p:nvPicPr>
          <p:cNvPr id="11" name="Picture 11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E9B7334B-AE15-4F20-AF30-259F1F0135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7947" y="2464479"/>
            <a:ext cx="2297503" cy="1929042"/>
          </a:xfrm>
          <a:prstGeom prst="rect">
            <a:avLst/>
          </a:prstGeom>
        </p:spPr>
      </p:pic>
      <p:pic>
        <p:nvPicPr>
          <p:cNvPr id="12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58C9FF14-3947-4535-A7F7-F95223DF0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3947" y="2481428"/>
            <a:ext cx="2297503" cy="1923898"/>
          </a:xfrm>
          <a:prstGeom prst="rect">
            <a:avLst/>
          </a:prstGeom>
        </p:spPr>
      </p:pic>
      <p:pic>
        <p:nvPicPr>
          <p:cNvPr id="3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234964C1-6584-4541-AF0C-692DEE75E1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7438" y="698244"/>
            <a:ext cx="1835867" cy="1860447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2F385786-6C67-42D4-AD90-73059415AB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6109" y="5014870"/>
            <a:ext cx="1563330" cy="15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128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AI-generated &amp; real face recognition using neural network</vt:lpstr>
      <vt:lpstr>THE DATASET - What's in there?</vt:lpstr>
      <vt:lpstr>The Forward march SEQUENTIAL model</vt:lpstr>
      <vt:lpstr>How it works</vt:lpstr>
      <vt:lpstr>How good is  The model?</vt:lpstr>
      <vt:lpstr>HOW good is the model?</vt:lpstr>
      <vt:lpstr>The App PIPELINE</vt:lpstr>
      <vt:lpstr>DEMO – Streamlit App</vt:lpstr>
      <vt:lpstr>USING  The model </vt:lpstr>
      <vt:lpstr>Bonus -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&amp; real face recognition using neural network</dc:title>
  <dc:creator/>
  <cp:lastModifiedBy/>
  <cp:revision>199</cp:revision>
  <dcterms:created xsi:type="dcterms:W3CDTF">2021-12-14T10:38:48Z</dcterms:created>
  <dcterms:modified xsi:type="dcterms:W3CDTF">2021-12-17T09:06:56Z</dcterms:modified>
</cp:coreProperties>
</file>