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hatDoRichDitch/WhatDoRichDit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C0C5DB-80B5-4D9F-97A6-29C8C9BF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WhatDoRichDitch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0881E08-9994-4E08-986B-7C9972AF7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11/19/2021 8:42:14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What Do Rich Ditch14">
            <a:extLst>
              <a:ext uri="{FF2B5EF4-FFF2-40B4-BE49-F238E27FC236}">
                <a16:creationId xmlns:a16="http://schemas.microsoft.com/office/drawing/2014/main" id="{DBD30BCC-689C-4188-AE28-A3E523BB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What Do Rich Ditch9">
            <a:extLst>
              <a:ext uri="{FF2B5EF4-FFF2-40B4-BE49-F238E27FC236}">
                <a16:creationId xmlns:a16="http://schemas.microsoft.com/office/drawing/2014/main" id="{76CC8B7D-D2B0-4368-9AC0-70B87E5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What Do Rich Ditch10">
            <a:extLst>
              <a:ext uri="{FF2B5EF4-FFF2-40B4-BE49-F238E27FC236}">
                <a16:creationId xmlns:a16="http://schemas.microsoft.com/office/drawing/2014/main" id="{834BDA67-C165-49D6-90D2-203CD795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What Do Rich Ditch12">
            <a:extLst>
              <a:ext uri="{FF2B5EF4-FFF2-40B4-BE49-F238E27FC236}">
                <a16:creationId xmlns:a16="http://schemas.microsoft.com/office/drawing/2014/main" id="{302DB3BF-DF5D-4DAE-8C52-FC09B22B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What Do Rich Ditch13">
            <a:extLst>
              <a:ext uri="{FF2B5EF4-FFF2-40B4-BE49-F238E27FC236}">
                <a16:creationId xmlns:a16="http://schemas.microsoft.com/office/drawing/2014/main" id="{CE6B9537-8D91-4EF7-A025-282AA523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hat Do Rich Ditch15">
            <a:extLst>
              <a:ext uri="{FF2B5EF4-FFF2-40B4-BE49-F238E27FC236}">
                <a16:creationId xmlns:a16="http://schemas.microsoft.com/office/drawing/2014/main" id="{664A9FC6-AF0F-4009-823D-8C6013BB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What Do Rich Ditch16">
            <a:extLst>
              <a:ext uri="{FF2B5EF4-FFF2-40B4-BE49-F238E27FC236}">
                <a16:creationId xmlns:a16="http://schemas.microsoft.com/office/drawing/2014/main" id="{1BD78673-FD75-4FD0-B638-FA61276C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What Do Rich Ditch17">
            <a:extLst>
              <a:ext uri="{FF2B5EF4-FFF2-40B4-BE49-F238E27FC236}">
                <a16:creationId xmlns:a16="http://schemas.microsoft.com/office/drawing/2014/main" id="{7E66D6EA-D897-4FF2-BC2D-F4C9A5285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hat Do Rich Ditch1">
            <a:extLst>
              <a:ext uri="{FF2B5EF4-FFF2-40B4-BE49-F238E27FC236}">
                <a16:creationId xmlns:a16="http://schemas.microsoft.com/office/drawing/2014/main" id="{6E4CD5D3-7B05-4768-99FC-81268EDE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  <p:pic>
        <p:nvPicPr>
          <p:cNvPr id="1026" name="Picture 2" descr="De opkomst van de afvalcontainer | Inzamelprocessen | VConsyst">
            <a:extLst>
              <a:ext uri="{FF2B5EF4-FFF2-40B4-BE49-F238E27FC236}">
                <a16:creationId xmlns:a16="http://schemas.microsoft.com/office/drawing/2014/main" id="{7CA22842-3A8C-D042-BEA4-314B23BB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5" y="1452497"/>
            <a:ext cx="7058939" cy="39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hat Do Rich Ditch2">
            <a:extLst>
              <a:ext uri="{FF2B5EF4-FFF2-40B4-BE49-F238E27FC236}">
                <a16:creationId xmlns:a16="http://schemas.microsoft.com/office/drawing/2014/main" id="{B0947D4C-E1D9-4F2B-B86C-5F9CF6DD5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hat Do Rich Ditch3">
            <a:extLst>
              <a:ext uri="{FF2B5EF4-FFF2-40B4-BE49-F238E27FC236}">
                <a16:creationId xmlns:a16="http://schemas.microsoft.com/office/drawing/2014/main" id="{3C4DE175-1B34-4320-808C-812A80E0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hat Do Rich Ditch4">
            <a:extLst>
              <a:ext uri="{FF2B5EF4-FFF2-40B4-BE49-F238E27FC236}">
                <a16:creationId xmlns:a16="http://schemas.microsoft.com/office/drawing/2014/main" id="{E3BE1267-9649-44C9-9398-40F64DBB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hat Do Rich Ditch5">
            <a:extLst>
              <a:ext uri="{FF2B5EF4-FFF2-40B4-BE49-F238E27FC236}">
                <a16:creationId xmlns:a16="http://schemas.microsoft.com/office/drawing/2014/main" id="{6CAFF51B-9034-44A9-BAB9-4E7B6E65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hat Do Rich Ditch6">
            <a:extLst>
              <a:ext uri="{FF2B5EF4-FFF2-40B4-BE49-F238E27FC236}">
                <a16:creationId xmlns:a16="http://schemas.microsoft.com/office/drawing/2014/main" id="{955D5299-F450-4F18-A017-476A00150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hat Do Rich Ditch7">
            <a:extLst>
              <a:ext uri="{FF2B5EF4-FFF2-40B4-BE49-F238E27FC236}">
                <a16:creationId xmlns:a16="http://schemas.microsoft.com/office/drawing/2014/main" id="{E3B86458-AFEA-4D06-957B-F1260258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hat Do Rich Ditch8">
            <a:extLst>
              <a:ext uri="{FF2B5EF4-FFF2-40B4-BE49-F238E27FC236}">
                <a16:creationId xmlns:a16="http://schemas.microsoft.com/office/drawing/2014/main" id="{E370F646-D276-4D6B-8E0C-8015FAF0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0"/>
            <a:ext cx="1158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WhatDoRichDitch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WhatDoRichDitch</dc:title>
  <dc:creator/>
  <cp:lastModifiedBy>Arkadiusz Tarnawski</cp:lastModifiedBy>
  <cp:revision>1</cp:revision>
  <dcterms:created xsi:type="dcterms:W3CDTF">2021-11-19T08:42:24Z</dcterms:created>
  <dcterms:modified xsi:type="dcterms:W3CDTF">2021-11-19T08:46:06Z</dcterms:modified>
</cp:coreProperties>
</file>