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0062-CE2A-45BA-B29A-EEE5AB77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220E0-F8CE-4C64-8355-BBD07144E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C67A-2F72-4D34-910C-794C7531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7621-C56A-43DA-A2BB-3CC46CA6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5CD1-FED5-4392-AAB2-BBE3B857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9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31D7-FCD2-4941-B9ED-220FD43C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89DE7-FDE3-4F22-A609-B36AEC7C6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1B1D-EAD4-484E-8350-7F32EA9A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B749-C439-42BF-B480-C6433878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9FDF-C637-4536-94AE-CD0471CE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37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C9955-26E7-49C5-BA25-882090E1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9F6BC-F4EE-44E9-8676-E561CCC5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85CA-A1BD-42B1-9FE0-DC893C9C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C1B0-9802-4EC5-8C00-7ABF544B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88261-2807-42F4-A3A3-2B618469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31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617-CFBD-4864-BD67-0B7A58F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93A2-A2BB-4E62-9FB6-A872EFCA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D939-F6B3-4E51-89CF-D6F89ABA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44AD-7F2C-4E15-B3A8-2E547C36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EB6-0B9F-4743-A503-C2B71B06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374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8BFA-ECD9-40CE-9749-8524F13A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B476D-4055-415D-9A53-37A1AA08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B118-3D0D-4B77-891B-3D2E431D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393EB-48A7-4269-A14F-72BB3386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67DE-1110-409C-85DE-77CA92BD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1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2FA4-7C33-4CD8-BF19-A8CD729B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0928-FFD1-4794-85BA-D2177E901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A79D4-10CF-463E-AF51-E94B08C99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F9F1-33F3-409C-9A3E-54B00097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BE41-09F6-4307-B3D2-7ACAD91C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FFD23-A190-4AD9-99AF-53A969EC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4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3629-78F2-4681-99CF-08F35F7E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97947-3134-44FB-AE3D-B947767A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D148E-3E49-4747-AD84-6ECA9B1B3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A1C6E-B6A4-4FF1-AB96-FC6AF7D1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2FBD8-611B-4774-AFA2-B84C97FE9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12C5C-43B8-456D-B555-9AC89046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4BC9E-2177-4EE1-9B79-25787EB1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C0720-D73F-4A9D-B3C7-D85D574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601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7BCC-5B42-4CEE-AD07-75F9477E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B9235-410E-4CFF-8315-5901A87D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B006A-195A-42E9-B275-75BE2AF3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3EA04-787D-41D4-B3B8-947FFFE9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13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C09DE-C157-4463-8952-DEE17FF1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3323F-480B-41BE-82DF-9704950B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462A-BBCE-48B3-B48F-9B005DFA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657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1CF2-F837-4D2F-860C-8D8973B0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B82A-1337-4719-8F37-63FFCC91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08E67-EA56-4918-A9EB-7C3F7FDD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A09A6-1B11-4569-9383-9155998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6BE5-DF35-46FC-9302-85062E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4AA75-AEA7-4C39-8EBA-EE83FE58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49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0480-5B8E-4C0A-A9D5-62118E83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435D1-A427-408B-937D-ECB2C0FBB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633B6-EFE1-4506-BEA4-9EBCC761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F3FD-86CC-4BC1-97FC-FBBBE7F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F7D6B-C8F3-431D-A949-9C3CA305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37C5D-BB99-40DE-AD4D-5006F372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6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C0D7E-40E3-44BF-8E7B-7A0DC80A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4609F-DAF1-4E70-883C-333DA9386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83DB-5EAB-4038-8CB5-55E9470E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123E-8E49-4A28-B029-6F2E3BC3C9F9}" type="datetimeFigureOut">
              <a:rPr lang="en-ID" smtClean="0"/>
              <a:t>18/11/2019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2F6D-5035-43C9-B351-7B10A104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7325-34DE-46E2-AB2F-2348937AB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D13F-5AFD-4F8D-A465-7C57E497B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061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1C2BC-D758-4AB0-9BB3-729E7748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000" dirty="0"/>
              <a:t>1. </a:t>
            </a:r>
            <a:r>
              <a:rPr lang="en-ID" sz="2000" dirty="0" err="1"/>
              <a:t>mencari</a:t>
            </a:r>
            <a:r>
              <a:rPr lang="en-ID" sz="2000" dirty="0"/>
              <a:t> link </a:t>
            </a:r>
            <a:r>
              <a:rPr lang="en-ID" sz="2000" dirty="0" err="1"/>
              <a:t>Github</a:t>
            </a:r>
            <a:r>
              <a:rPr lang="en-ID" sz="2000" dirty="0"/>
              <a:t> yang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 </a:t>
            </a:r>
            <a:r>
              <a:rPr lang="en-ID" sz="2000" i="1" dirty="0"/>
              <a:t>clone</a:t>
            </a:r>
            <a:r>
              <a:rPr lang="en-ID" sz="2000" dirty="0"/>
              <a:t> 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direktori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. Pada </a:t>
            </a:r>
            <a:r>
              <a:rPr lang="en-ID" sz="2000" dirty="0" err="1"/>
              <a:t>bagian</a:t>
            </a:r>
            <a:r>
              <a:rPr lang="en-ID" sz="2000" dirty="0"/>
              <a:t> </a:t>
            </a:r>
            <a:r>
              <a:rPr lang="en-ID" sz="2000" dirty="0" err="1"/>
              <a:t>halaman</a:t>
            </a:r>
            <a:r>
              <a:rPr lang="en-ID" sz="2000" dirty="0"/>
              <a:t> </a:t>
            </a:r>
            <a:r>
              <a:rPr lang="en-ID" sz="2000" dirty="0" err="1"/>
              <a:t>repositori</a:t>
            </a:r>
            <a:r>
              <a:rPr lang="en-ID" sz="2000" dirty="0"/>
              <a:t>, </a:t>
            </a:r>
            <a:r>
              <a:rPr lang="en-ID" sz="2000" dirty="0" err="1"/>
              <a:t>klik</a:t>
            </a:r>
            <a:r>
              <a:rPr lang="en-ID" sz="2000" dirty="0"/>
              <a:t> </a:t>
            </a:r>
            <a:r>
              <a:rPr lang="en-ID" sz="2000" dirty="0" err="1"/>
              <a:t>tombol</a:t>
            </a:r>
            <a:r>
              <a:rPr lang="en-ID" sz="2000" dirty="0"/>
              <a:t> </a:t>
            </a:r>
            <a:r>
              <a:rPr lang="en-ID" sz="2000" b="1" i="1" dirty="0"/>
              <a:t>Clone or Download</a:t>
            </a:r>
            <a:r>
              <a:rPr lang="en-ID" sz="2000" dirty="0"/>
              <a:t>, </a:t>
            </a:r>
            <a:r>
              <a:rPr lang="en-ID" sz="2000" dirty="0" err="1"/>
              <a:t>lalu</a:t>
            </a:r>
            <a:r>
              <a:rPr lang="en-ID" sz="2000" dirty="0"/>
              <a:t> </a:t>
            </a:r>
            <a:r>
              <a:rPr lang="en-ID" sz="2000" i="1" dirty="0"/>
              <a:t>copy link</a:t>
            </a:r>
            <a:r>
              <a:rPr lang="en-ID" sz="2000" dirty="0"/>
              <a:t> yang </a:t>
            </a:r>
            <a:r>
              <a:rPr lang="en-ID" sz="2000" dirty="0" err="1"/>
              <a:t>terdapat</a:t>
            </a:r>
            <a:r>
              <a:rPr lang="en-ID" sz="2000" dirty="0"/>
              <a:t> pada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teks</a:t>
            </a:r>
            <a:r>
              <a:rPr lang="en-ID" sz="2000" dirty="0"/>
              <a:t> yang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tersedia</a:t>
            </a:r>
            <a:r>
              <a:rPr lang="en-ID" sz="20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02A54F-4F48-41D4-9E71-D804AFA5B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24697-FF01-49FE-A01F-0AB1400B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000" dirty="0"/>
              <a:t>2. Setelah </a:t>
            </a:r>
            <a:r>
              <a:rPr lang="en-ID" sz="2000" dirty="0" err="1"/>
              <a:t>mendapatkan</a:t>
            </a:r>
            <a:r>
              <a:rPr lang="en-ID" sz="2000" dirty="0"/>
              <a:t> </a:t>
            </a:r>
            <a:r>
              <a:rPr lang="en-ID" sz="2000" i="1" dirty="0"/>
              <a:t>link</a:t>
            </a:r>
            <a:r>
              <a:rPr lang="en-ID" sz="2000" dirty="0"/>
              <a:t>-</a:t>
            </a:r>
            <a:r>
              <a:rPr lang="en-ID" sz="2000" dirty="0" err="1"/>
              <a:t>nya</a:t>
            </a:r>
            <a:r>
              <a:rPr lang="en-ID" sz="2000" dirty="0"/>
              <a:t>, </a:t>
            </a:r>
            <a:r>
              <a:rPr lang="en-ID" sz="2000" dirty="0" err="1"/>
              <a:t>tetapkan</a:t>
            </a:r>
            <a:r>
              <a:rPr lang="en-ID" sz="2000" dirty="0"/>
              <a:t> </a:t>
            </a:r>
            <a:r>
              <a:rPr lang="en-ID" sz="2000" dirty="0" err="1"/>
              <a:t>lokasi</a:t>
            </a:r>
            <a:r>
              <a:rPr lang="en-ID" sz="2000" dirty="0"/>
              <a:t> </a:t>
            </a:r>
            <a:r>
              <a:rPr lang="en-ID" sz="2000" dirty="0" err="1"/>
              <a:t>direktori</a:t>
            </a:r>
            <a:r>
              <a:rPr lang="en-ID" sz="2000" dirty="0"/>
              <a:t> yang </a:t>
            </a:r>
            <a:r>
              <a:rPr lang="en-ID" sz="2000" dirty="0" err="1"/>
              <a:t>nantinya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destinasi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repositori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 </a:t>
            </a:r>
            <a:r>
              <a:rPr lang="en-ID" sz="2000" i="1" dirty="0"/>
              <a:t>clone</a:t>
            </a:r>
            <a:r>
              <a:rPr lang="en-ID" sz="2000" dirty="0"/>
              <a:t>. </a:t>
            </a:r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menetapkan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klik</a:t>
            </a:r>
            <a:r>
              <a:rPr lang="en-ID" sz="2000" dirty="0"/>
              <a:t> </a:t>
            </a:r>
            <a:r>
              <a:rPr lang="en-ID" sz="2000" dirty="0" err="1"/>
              <a:t>kanan</a:t>
            </a:r>
            <a:r>
              <a:rPr lang="en-ID" sz="2000" dirty="0"/>
              <a:t> pada </a:t>
            </a:r>
            <a:r>
              <a:rPr lang="en-ID" sz="2000" i="1" dirty="0"/>
              <a:t>mouse</a:t>
            </a:r>
            <a:r>
              <a:rPr lang="en-ID" sz="2000" dirty="0"/>
              <a:t> </a:t>
            </a:r>
            <a:r>
              <a:rPr lang="en-ID" sz="2000" dirty="0" err="1"/>
              <a:t>kamu</a:t>
            </a:r>
            <a:r>
              <a:rPr lang="en-ID" sz="2000" dirty="0"/>
              <a:t>, </a:t>
            </a:r>
            <a:r>
              <a:rPr lang="en-ID" sz="2000" dirty="0" err="1"/>
              <a:t>lalu</a:t>
            </a:r>
            <a:r>
              <a:rPr lang="en-ID" sz="2000" dirty="0"/>
              <a:t> </a:t>
            </a:r>
            <a:r>
              <a:rPr lang="en-ID" sz="2000" dirty="0" err="1"/>
              <a:t>pilih</a:t>
            </a:r>
            <a:r>
              <a:rPr lang="en-ID" sz="2000" dirty="0"/>
              <a:t> </a:t>
            </a:r>
            <a:r>
              <a:rPr lang="en-ID" sz="2000" dirty="0" err="1"/>
              <a:t>opsi</a:t>
            </a:r>
            <a:r>
              <a:rPr lang="en-ID" sz="2000" dirty="0"/>
              <a:t> Git Bash Here</a:t>
            </a:r>
            <a:r>
              <a:rPr lang="en-ID" sz="2000" i="1" dirty="0"/>
              <a:t>.</a:t>
            </a:r>
            <a:endParaRPr lang="en-ID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3992BB-E2C9-4553-B11E-84EC186CD5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A235B9-77AF-47BB-8735-B36A1429F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7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1B54D5-AE72-4999-88A0-5B39AAD0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000" dirty="0"/>
              <a:t>3. </a:t>
            </a:r>
            <a:r>
              <a:rPr lang="en-ID" sz="2000" dirty="0" err="1"/>
              <a:t>Lakukan</a:t>
            </a:r>
            <a:r>
              <a:rPr lang="en-ID" sz="2000" dirty="0"/>
              <a:t> </a:t>
            </a:r>
            <a:r>
              <a:rPr lang="en-ID" sz="2000" dirty="0" err="1"/>
              <a:t>perintah</a:t>
            </a:r>
            <a:r>
              <a:rPr lang="en-ID" sz="2000" dirty="0"/>
              <a:t> git clone pada </a:t>
            </a:r>
            <a:r>
              <a:rPr lang="en-ID" sz="2000" dirty="0" err="1"/>
              <a:t>direktori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di </a:t>
            </a:r>
            <a:r>
              <a:rPr lang="en-ID" sz="2000" dirty="0" err="1"/>
              <a:t>kehendaki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perintah</a:t>
            </a:r>
            <a:r>
              <a:rPr lang="en-ID" sz="2000" dirty="0"/>
              <a:t> “git clone LINK YANG AKAN DI CLONE”. Setelah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tunggu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proses </a:t>
            </a:r>
            <a:r>
              <a:rPr lang="en-ID" sz="2000" dirty="0" err="1"/>
              <a:t>selesai</a:t>
            </a:r>
            <a:endParaRPr lang="en-ID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B67838-82EE-432E-9D24-F03FE2B5B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3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67F5-88D0-47E5-81A7-92AD6A2C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4. </a:t>
            </a:r>
            <a:r>
              <a:rPr lang="en-ID" sz="2000" dirty="0" err="1"/>
              <a:t>Berikut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tampilan</a:t>
            </a:r>
            <a:r>
              <a:rPr lang="en-ID" sz="2000" dirty="0"/>
              <a:t> data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selesai</a:t>
            </a:r>
            <a:r>
              <a:rPr lang="en-ID" sz="2000" dirty="0"/>
              <a:t> </a:t>
            </a:r>
            <a:r>
              <a:rPr lang="en-ID" sz="2000" dirty="0" err="1"/>
              <a:t>melewati</a:t>
            </a:r>
            <a:r>
              <a:rPr lang="en-ID" sz="2000" dirty="0"/>
              <a:t> proses cloning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pengunduhan</a:t>
            </a:r>
            <a:r>
              <a:rPr lang="en-ID" sz="2000" dirty="0"/>
              <a:t> data. Data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tersimpan</a:t>
            </a:r>
            <a:r>
              <a:rPr lang="en-ID" sz="2000" dirty="0"/>
              <a:t> di </a:t>
            </a:r>
            <a:r>
              <a:rPr lang="en-ID" sz="2000" dirty="0" err="1"/>
              <a:t>direktori</a:t>
            </a:r>
            <a:r>
              <a:rPr lang="en-ID" sz="2000" dirty="0"/>
              <a:t> </a:t>
            </a:r>
            <a:r>
              <a:rPr lang="en-ID" sz="2000"/>
              <a:t>local pc.</a:t>
            </a:r>
            <a:endParaRPr lang="en-ID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936EB0-DBB6-4C87-A51F-E06BE7B9F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1. mencari link Github yang ingin kita clone ke direktori kita. Pada bagian halaman repositori, klik tombol Clone or Download, lalu copy link yang terdapat pada kolom teks yang telah tersedia.</vt:lpstr>
      <vt:lpstr>2. Setelah mendapatkan link-nya, tetapkan lokasi direktori yang nantinya akan menjadi destinasi dari repositori yang akan kita clone. Jika sudah menetapkan, maka klik kanan pada mouse kamu, lalu pilih opsi Git Bash Here.</vt:lpstr>
      <vt:lpstr>3. Lakukan perintah git clone pada direktori yang sudah di kehendaki dengan perintah “git clone LINK YANG AKAN DI CLONE”. Setelah itu tunggu beberapa saat sampai proses selesai</vt:lpstr>
      <vt:lpstr>4. Berikut adalah tampilan data yang sudah selesai melewati proses cloning atau pengunduhan data. Data telah tersimpan di direktori local pc.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mencari link Github yang ingin kita clone ke direktori kita. Pada bagian halaman repositori, klik tombol Clone or Download, lalu copy link yang terdapat pada kolom teks yang telah tersedia.</dc:title>
  <dc:creator>arel intidhofatul</dc:creator>
  <cp:lastModifiedBy>arel intidhofatul</cp:lastModifiedBy>
  <cp:revision>2</cp:revision>
  <dcterms:created xsi:type="dcterms:W3CDTF">2019-11-17T22:46:30Z</dcterms:created>
  <dcterms:modified xsi:type="dcterms:W3CDTF">2019-11-17T22:57:42Z</dcterms:modified>
</cp:coreProperties>
</file>