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87F1-4962-471C-B806-2A493486A76B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24FE4-EB85-4E1D-899D-DB772FB4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gradient on the top (darker)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24FE4-EB85-4E1D-899D-DB772FB4D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01B9-8116-4259-8E9B-E754D104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550BA-B39C-45BE-A10B-86625CDE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D293-A0D0-4024-AB48-1C1F7795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D455-3382-46D8-87F6-AB0B4DA1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8747-CA8C-45E1-BBA5-92F1026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B75A-23E0-4CA6-B572-70C3DC0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E5DE-C083-4DC2-9D90-A39B16E73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B0C1-3962-4EC7-A58E-3393DB9B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951E-1B1B-4E33-AC59-2A324684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1200-42CC-4FCC-80DD-B0A06D11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E8D20-A3E7-4AF6-BEF8-FB3312438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796A-6236-4D5F-93DE-EDD97B79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3F55-97C7-4FFB-A0EF-EDCFE85E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E002-BF44-4EC0-9EAF-7871A5CE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3FBC-5017-42AE-B16B-D4267D7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7DF-8402-492C-8269-48C7FEE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655D-5F7D-4B4F-9E06-7210ED15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1CBC-292B-408D-AA2C-32273E9F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6BC3-DAFB-4B52-961E-9D84BFF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D1C0-1211-40B1-8BF2-196B58E6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5A6E-3BC2-4FC7-AF55-65804C65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61FC-AC54-4637-80FE-DF17CABB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3606-F386-45DA-9867-C947CB5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D039-1BB5-4D5E-9FBD-7CD805AF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F6F-9F13-4E77-9157-EF8CDE25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A7BA-3C7D-49EC-ACE0-4FE5A2E1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842-AEB3-4F44-ADA1-82ACA9F2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F99D-809F-4096-A35A-194248CD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FAD0-A70E-44AF-ACC1-2EA06D0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2D61-EB8D-4085-B8E9-95F93B2F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7D74-E4A3-4858-9971-3DFEF951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F6C-4B38-4CA2-B08E-99F8D9F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75F0-3CA1-4477-BFB0-33CA831E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59BF1-742C-4881-9036-F1C50A9C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FB3D-8222-4093-8E77-4261BA84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9ECE-CAEB-43C0-9D65-3F8149EA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D37B4-C982-4652-96C7-8800A25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9EAF-B6AA-46AA-BE71-518DC54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69E66-13DC-4118-A8BF-A5CDD48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82C7-AF77-4047-87E4-36958B23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67A7B-0D90-434B-A06D-FD828DC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6552D-B700-480F-8F86-21D8FE3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09CC-EACC-4453-B6B7-2B69681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77F68-9EAF-4E72-BF07-55CB0F8D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0B1D-36ED-4A54-BDD2-79C3128C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E858-5194-440E-8F6B-108DDE99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5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F919-8105-45C0-8B95-42301B3F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522C-5B83-4183-A000-9CE94755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AEE3-7BE2-41D3-A89D-501265C7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A469-8315-499E-80D4-5AA111B2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E4B5-A289-43DB-BF83-58A9045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2248-9AFA-44B6-8BD8-C16259F2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CE70-AFC4-4BC6-B6F1-E8709196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6B122-6214-4144-A6D5-3CB3133B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8C00-63FA-4AD0-A1A6-FE3140D8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13A9-C1C6-4E9E-99D5-152757B3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4669-61D3-4923-BB35-B6F94E39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CB92-51B2-4459-8DDF-F43886C1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5EA2F-947B-4788-AC73-5B14E056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71B5-DBD1-4638-9771-CE15327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E12F-FE34-4A44-B05F-128ECE1E5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9283-8AA7-43A3-9248-A48711D01A0A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8DCE-1FA5-40F7-B8F7-1BB66EBEF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E644-433F-4406-A747-90EF11E7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FA65-5C4C-4A18-BC99-21552420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5CB80-712C-4935-A27F-4A6FF9EAA2F3}"/>
              </a:ext>
            </a:extLst>
          </p:cNvPr>
          <p:cNvSpPr txBox="1"/>
          <p:nvPr/>
        </p:nvSpPr>
        <p:spPr>
          <a:xfrm>
            <a:off x="6919546" y="439615"/>
            <a:ext cx="432581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HOME</a:t>
            </a:r>
            <a:r>
              <a:rPr lang="en-US" dirty="0">
                <a:solidFill>
                  <a:schemeClr val="bg1"/>
                </a:solidFill>
              </a:rPr>
              <a:t>  ABOUT  SKILLS  PROJECTS 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2BF21-435E-41BC-8073-EE162448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4" y="378911"/>
            <a:ext cx="1732833" cy="4906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FD9F14-8E93-411F-968B-58F4D071492A}"/>
              </a:ext>
            </a:extLst>
          </p:cNvPr>
          <p:cNvSpPr/>
          <p:nvPr/>
        </p:nvSpPr>
        <p:spPr>
          <a:xfrm>
            <a:off x="1895474" y="3762374"/>
            <a:ext cx="1295399" cy="404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FB344A-5CC4-45CB-B791-8EC3431C24FA}"/>
              </a:ext>
            </a:extLst>
          </p:cNvPr>
          <p:cNvSpPr/>
          <p:nvPr/>
        </p:nvSpPr>
        <p:spPr>
          <a:xfrm>
            <a:off x="3552825" y="3767136"/>
            <a:ext cx="1295400" cy="4048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7978F-70C1-433E-8A22-FC739255A8D9}"/>
              </a:ext>
            </a:extLst>
          </p:cNvPr>
          <p:cNvSpPr txBox="1"/>
          <p:nvPr/>
        </p:nvSpPr>
        <p:spPr>
          <a:xfrm>
            <a:off x="1809750" y="2598421"/>
            <a:ext cx="63342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MY NAME IS DANIEL ARELLANO I AM</a:t>
            </a:r>
          </a:p>
          <a:p>
            <a:r>
              <a:rPr lang="en-US" sz="4000" b="1" dirty="0"/>
              <a:t>FULL STACK WEB DEVELOPER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C4F63-1C33-48DE-82E5-990BD48A1143}"/>
              </a:ext>
            </a:extLst>
          </p:cNvPr>
          <p:cNvCxnSpPr>
            <a:cxnSpLocks/>
          </p:cNvCxnSpPr>
          <p:nvPr/>
        </p:nvCxnSpPr>
        <p:spPr>
          <a:xfrm>
            <a:off x="7043371" y="808892"/>
            <a:ext cx="59567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DB08B-BA81-4DD6-B44B-5A08D6FCA56E}"/>
              </a:ext>
            </a:extLst>
          </p:cNvPr>
          <p:cNvSpPr txBox="1"/>
          <p:nvPr/>
        </p:nvSpPr>
        <p:spPr>
          <a:xfrm>
            <a:off x="5459860" y="399277"/>
            <a:ext cx="183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72D26D-27AC-42B1-AEF6-878E7EDF80B0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DF2B58-673E-4920-A1C1-605910365A56}"/>
              </a:ext>
            </a:extLst>
          </p:cNvPr>
          <p:cNvSpPr txBox="1"/>
          <p:nvPr/>
        </p:nvSpPr>
        <p:spPr>
          <a:xfrm>
            <a:off x="2486025" y="1428749"/>
            <a:ext cx="77819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HELLO WORLD!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My name is Daniel Arellano and I love programming. </a:t>
            </a:r>
          </a:p>
          <a:p>
            <a:r>
              <a:rPr lang="en-US" sz="1600" dirty="0"/>
              <a:t>My plan is to become a Full Stack Web Developer. </a:t>
            </a:r>
          </a:p>
          <a:p>
            <a:endParaRPr lang="en-US" sz="1600" dirty="0"/>
          </a:p>
          <a:p>
            <a:r>
              <a:rPr lang="en-US" sz="1600" dirty="0"/>
              <a:t>I am currently attending George Mason University pursuing my Bachelor of Science in Information Technology concentrating in Database and Programming, but also self-studying the front-end development. </a:t>
            </a:r>
          </a:p>
          <a:p>
            <a:endParaRPr lang="en-US" sz="1600" dirty="0"/>
          </a:p>
          <a:p>
            <a:r>
              <a:rPr lang="en-US" sz="1600" dirty="0"/>
              <a:t>I have completed my Associate of Science in Information Technology in </a:t>
            </a:r>
          </a:p>
          <a:p>
            <a:endParaRPr lang="en-US" sz="1600" dirty="0"/>
          </a:p>
          <a:p>
            <a:r>
              <a:rPr lang="en-US" sz="1600" dirty="0"/>
              <a:t>Currently, I am working as an IT Senior Technical Support Specialist for Virginia Hospital Center for 4 years. I have obtained my Security+ on December 2016. 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05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00-0FD8-428D-A02C-B10C24F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93" y="439133"/>
            <a:ext cx="3881438" cy="53975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SKILLS &amp; TECHNOLOGIES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A0DEF1-9872-48FB-A3B2-85DA70651948}"/>
              </a:ext>
            </a:extLst>
          </p:cNvPr>
          <p:cNvCxnSpPr/>
          <p:nvPr/>
        </p:nvCxnSpPr>
        <p:spPr>
          <a:xfrm>
            <a:off x="2495550" y="10998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7DC372-8A54-4ABD-A7B5-C0B67EB3C6AA}"/>
              </a:ext>
            </a:extLst>
          </p:cNvPr>
          <p:cNvSpPr txBox="1"/>
          <p:nvPr/>
        </p:nvSpPr>
        <p:spPr>
          <a:xfrm>
            <a:off x="6286500" y="1371600"/>
            <a:ext cx="3705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Java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SQL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Python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HTML5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CSS3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XML (Less than 1 year)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IDE software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Eclipse, Android Manager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Brackets, Sublime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3F477-AA4D-4259-B461-A62C1584AA01}"/>
              </a:ext>
            </a:extLst>
          </p:cNvPr>
          <p:cNvSpPr txBox="1"/>
          <p:nvPr/>
        </p:nvSpPr>
        <p:spPr>
          <a:xfrm>
            <a:off x="2390775" y="1397675"/>
            <a:ext cx="3705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Ticketing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HP Service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Operating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Windows 7 &amp; 10, Linux, Apple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Scripting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Windows Powershell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Admin Tools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Active Directory, Remote Desktop, PSTools, CMD, Powershell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VMWare, VPN, Epic, Microsoft Office, Avaya Site Administration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Hardware, Software, and Network Troubleshooting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7" y="329293"/>
            <a:ext cx="1647825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0BD-4D47-46D6-91B4-5F174DAB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314520"/>
            <a:ext cx="7781925" cy="469575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5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93" y="298454"/>
            <a:ext cx="2643188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0BD-4D47-46D6-91B4-5F174DAB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314520"/>
            <a:ext cx="7781925" cy="469575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231C-C520-4BF3-BF7C-E0E4CCD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7" y="329293"/>
            <a:ext cx="1647825" cy="54927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CONTACT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57861-0753-45E5-82AB-C9A39AD3FBE7}"/>
              </a:ext>
            </a:extLst>
          </p:cNvPr>
          <p:cNvCxnSpPr/>
          <p:nvPr/>
        </p:nvCxnSpPr>
        <p:spPr>
          <a:xfrm>
            <a:off x="2486025" y="985540"/>
            <a:ext cx="778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965772-3673-4F7E-B8A9-9437FC40525F}"/>
              </a:ext>
            </a:extLst>
          </p:cNvPr>
          <p:cNvSpPr/>
          <p:nvPr/>
        </p:nvSpPr>
        <p:spPr>
          <a:xfrm>
            <a:off x="0" y="5819775"/>
            <a:ext cx="12192000" cy="10382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66B4-3E67-4056-9015-E3CF2019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" y="6093545"/>
            <a:ext cx="1732833" cy="4906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4634B7B-42DB-4D20-9984-7B7E4620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876" y="6093545"/>
            <a:ext cx="395288" cy="395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800C0A-EA10-4216-963C-557DCDB5065B}"/>
              </a:ext>
            </a:extLst>
          </p:cNvPr>
          <p:cNvSpPr txBox="1"/>
          <p:nvPr/>
        </p:nvSpPr>
        <p:spPr>
          <a:xfrm>
            <a:off x="2388634" y="1304925"/>
            <a:ext cx="73744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Contact Me! </a:t>
            </a:r>
          </a:p>
          <a:p>
            <a:r>
              <a:rPr lang="en-US" dirty="0"/>
              <a:t>I am always looking for new opportunities within IT.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8B15ADA-46FF-4D03-A06F-6796B6326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634" y="3204170"/>
            <a:ext cx="521969" cy="521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01344F-DD24-4BD4-B673-0D8CDB802EEE}"/>
              </a:ext>
            </a:extLst>
          </p:cNvPr>
          <p:cNvSpPr txBox="1"/>
          <p:nvPr/>
        </p:nvSpPr>
        <p:spPr>
          <a:xfrm>
            <a:off x="3117057" y="4093113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www.linkedin.com/d.arellano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C895BA7-0B13-42A0-B35B-5B24A59C5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5373" y="2282062"/>
            <a:ext cx="1005901" cy="10059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5749CA9-9684-4A51-9C9C-27E100AB7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1140" y="4053903"/>
            <a:ext cx="448153" cy="44815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59C3CE1-9B95-4410-9D58-B49DBAC1CB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2570" y="2437688"/>
            <a:ext cx="466723" cy="46672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55295A9-835E-4289-8EF1-0ADF997C9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3189" y="6076797"/>
            <a:ext cx="466723" cy="46672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220ACF5-65CD-4A58-A955-50605581F7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01315" y="6076797"/>
            <a:ext cx="466724" cy="4667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2F9C1D8-C045-43DA-AB86-FEF1FD9DB189}"/>
              </a:ext>
            </a:extLst>
          </p:cNvPr>
          <p:cNvSpPr txBox="1"/>
          <p:nvPr/>
        </p:nvSpPr>
        <p:spPr>
          <a:xfrm>
            <a:off x="3096937" y="3280487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www.linkedin.com/d.arellano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FC00F5-D052-4814-B1B4-48831FB5A6C9}"/>
              </a:ext>
            </a:extLst>
          </p:cNvPr>
          <p:cNvSpPr txBox="1"/>
          <p:nvPr/>
        </p:nvSpPr>
        <p:spPr>
          <a:xfrm>
            <a:off x="3087533" y="2479098"/>
            <a:ext cx="297894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jdaniel.arellano@yahoo.com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7D7D5-7B5E-4E87-8CAC-36DD2BEC3DD3}"/>
              </a:ext>
            </a:extLst>
          </p:cNvPr>
          <p:cNvSpPr txBox="1"/>
          <p:nvPr/>
        </p:nvSpPr>
        <p:spPr>
          <a:xfrm>
            <a:off x="8665373" y="3296314"/>
            <a:ext cx="10167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1B2315-8012-492E-B2BB-EDC8971FE8DB}"/>
              </a:ext>
            </a:extLst>
          </p:cNvPr>
          <p:cNvCxnSpPr>
            <a:cxnSpLocks/>
          </p:cNvCxnSpPr>
          <p:nvPr/>
        </p:nvCxnSpPr>
        <p:spPr>
          <a:xfrm>
            <a:off x="7772400" y="1948957"/>
            <a:ext cx="0" cy="17989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19413</TotalTime>
  <Words>182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SKILLS &amp; TECHNOLOGIES</vt:lpstr>
      <vt:lpstr>PROJECTS</vt:lpstr>
      <vt:lpstr>PROJECTS (cont.)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Danie M Arellano</dc:creator>
  <cp:lastModifiedBy>jarella</cp:lastModifiedBy>
  <cp:revision>39</cp:revision>
  <dcterms:created xsi:type="dcterms:W3CDTF">2018-08-11T08:47:19Z</dcterms:created>
  <dcterms:modified xsi:type="dcterms:W3CDTF">2018-08-30T17:47:22Z</dcterms:modified>
</cp:coreProperties>
</file>