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ExtraBold" panose="00000900000000000000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5FC31B-35E3-4E28-A831-48F7F5537BEB}">
  <a:tblStyle styleId="{975FC31B-35E3-4E28-A831-48F7F5537B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71BC05-2DBE-4510-80D5-175BC55BAA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28a449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4028a449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028a449f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14028a449f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caae5e98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24caae5e98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aae5e98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4caae5e98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8b850f5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68b850f5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b850f5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68b850f5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bc24f68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3bc24f68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c24f68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3bc24f687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31b7a2dd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431b7a2dd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buSzPts val="1400"/>
            </a:pPr>
            <a:r>
              <a:rPr lang="en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[DS7-21 Mochammad Azriel Rizky Syahputra] – Challenge Chapter 1</a:t>
            </a:r>
            <a:endParaRPr sz="2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[Nama Course : Data Science]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Anggota Tim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66" name="Google Shape;66;p14"/>
          <p:cNvGraphicFramePr/>
          <p:nvPr>
            <p:extLst>
              <p:ext uri="{D42A27DB-BD31-4B8C-83A1-F6EECF244321}">
                <p14:modId xmlns:p14="http://schemas.microsoft.com/office/powerpoint/2010/main" val="2421364183"/>
              </p:ext>
            </p:extLst>
          </p:nvPr>
        </p:nvGraphicFramePr>
        <p:xfrm>
          <a:off x="1763375" y="1844100"/>
          <a:ext cx="5617225" cy="727650"/>
        </p:xfrm>
        <a:graphic>
          <a:graphicData uri="http://schemas.openxmlformats.org/drawingml/2006/table">
            <a:tbl>
              <a:tblPr>
                <a:noFill/>
                <a:tableStyleId>{975FC31B-35E3-4E28-A831-48F7F5537BEB}</a:tableStyleId>
              </a:tblPr>
              <a:tblGrid>
                <a:gridCol w="18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NAMA</a:t>
                      </a:r>
                      <a:endParaRPr sz="10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DS7-21</a:t>
                      </a:r>
                      <a:endParaRPr sz="1000" b="1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Mochammad Azriel Rizky Syahputra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Kasus</a:t>
            </a:r>
            <a:r>
              <a:rPr lang="en-US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Covid-19 di </a:t>
            </a:r>
            <a:r>
              <a:rPr lang="en-US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indonesia</a:t>
            </a: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9023" y="807725"/>
            <a:ext cx="892951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Indonesia adalah negara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kepulau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terbesar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di dunia. Indonesia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lebih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17.000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pulau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dimana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hanya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sekitar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7.000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pulau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berpenghuni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. Kalimantan,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jawa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sumatera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Sulawesi dan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papua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merupakan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pulau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utama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di Indonesia. Banyak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nya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pulau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di Indonesia pasti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mempunyai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penduduk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begitu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besar. Dengan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begitu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perkembangan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kasus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covid-19 sangat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cepat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Berikut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ini adalah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statistik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pe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kasus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Covid-19 di Indonesia yang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mempunyai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penduduk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242.672.191 di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berbagai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daerah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mempunyai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tingkat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kesembuhan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sebesar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96,99%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terkonfirmasi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6.397.309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jiwa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total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sembuh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yang besar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yaitu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6.204.553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jiwa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Kasus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aktif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34.937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jiwa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menelan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korban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jiwa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Meninggal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) 157.819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jiwa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lang="en-US" sz="11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Link covid monitoring dashboard </a:t>
            </a:r>
            <a:r>
              <a:rPr lang="en-US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Looker Studio : https://lookerstudio.google.com/reporting/448b8a6d-b975-44b0-85f9-9afa4117bc83 </a:t>
            </a:r>
            <a:endParaRPr lang="en-US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A235B728-30DA-449E-8246-4B40E380C473}"/>
              </a:ext>
            </a:extLst>
          </p:cNvPr>
          <p:cNvSpPr txBox="1"/>
          <p:nvPr/>
        </p:nvSpPr>
        <p:spPr>
          <a:xfrm>
            <a:off x="79023" y="807725"/>
            <a:ext cx="892951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Pada dashboard covid monitoring ini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scorecard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berupa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tingkat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kesembuhan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populasi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terkonfirmasi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sembuh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kasus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aktif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meninggal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. Date range control untuk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men-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sortir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persebaran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covid-19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tanggal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Menampilkan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peta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persebaran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kasus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covid-19 di Indonesia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provinsi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dengan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memanfaatkan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chart “Google Maps.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bar chart yang dalam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horizontal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menampilkan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5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provinsi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di Indonesia dengan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kasus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terkonfirmasi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covid-19 paling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perbadingan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terkonfirmasi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kesembuhan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meninggal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kasus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covid-19 ini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line-chart.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Menampilkan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perbandingan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terkonfirmasi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kesembuhan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meninggal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juga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line chart.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Selanjutnya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menampilkan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table yang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kolom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provinsi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kasus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terkonfirmasi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tingkat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kesembuhan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. Jangan lupa padas chart scorecard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kaus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terkonfirmasi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peta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kasus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terkonfirmasi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, 5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provinsi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terpapar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covid-19 paling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100" b="1">
                <a:latin typeface="Montserrat"/>
                <a:ea typeface="Montserrat"/>
                <a:cs typeface="Montserrat"/>
                <a:sym typeface="Montserrat"/>
              </a:rPr>
              <a:t>tabel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warna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yang sama </a:t>
            </a:r>
            <a:r>
              <a:rPr lang="en-US" sz="1100" b="1" dirty="0" err="1">
                <a:latin typeface="Montserrat"/>
                <a:ea typeface="Montserrat"/>
                <a:cs typeface="Montserrat"/>
                <a:sym typeface="Montserrat"/>
              </a:rPr>
              <a:t>yaitu</a:t>
            </a:r>
            <a:r>
              <a:rPr lang="en-US" sz="1100" b="1" dirty="0">
                <a:latin typeface="Montserrat"/>
                <a:ea typeface="Montserrat"/>
                <a:cs typeface="Montserrat"/>
                <a:sym typeface="Montserrat"/>
              </a:rPr>
              <a:t> cyan.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Report Pembagian Tugas</a:t>
            </a: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54375" y="144400"/>
            <a:ext cx="26955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Report Pembagian Tugas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48600" y="807725"/>
            <a:ext cx="8034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8" name="Google Shape;118;p20"/>
          <p:cNvGraphicFramePr/>
          <p:nvPr>
            <p:extLst>
              <p:ext uri="{D42A27DB-BD31-4B8C-83A1-F6EECF244321}">
                <p14:modId xmlns:p14="http://schemas.microsoft.com/office/powerpoint/2010/main" val="2800871547"/>
              </p:ext>
            </p:extLst>
          </p:nvPr>
        </p:nvGraphicFramePr>
        <p:xfrm>
          <a:off x="1683600" y="1790475"/>
          <a:ext cx="5776775" cy="1541900"/>
        </p:xfrm>
        <a:graphic>
          <a:graphicData uri="http://schemas.openxmlformats.org/drawingml/2006/table">
            <a:tbl>
              <a:tblPr>
                <a:noFill/>
                <a:tableStyleId>{6371BC05-2DBE-4510-80D5-175BC55BAA3F}</a:tableStyleId>
              </a:tblPr>
              <a:tblGrid>
                <a:gridCol w="23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Nama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Tasklist/Deliverable</a:t>
                      </a:r>
                      <a:endParaRPr sz="11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Mochammad Azriel Rizky Syahputra</a:t>
                      </a:r>
                      <a:endParaRPr sz="11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Pemanfaatan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Ilmu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Statistika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Dalam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Kehidupan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Sehari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–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hari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 Minimal 3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Contoh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</a:t>
                      </a:r>
                    </a:p>
                    <a:p>
                      <a:pPr marL="228600" lvl="0" indent="-2286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Sebagai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Data Scientist,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hal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apa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yang harus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dilakukan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Ketika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mengimplementasikan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Ilmu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Statistika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pada data?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351</Words>
  <Application>Microsoft Office PowerPoint</Application>
  <PresentationFormat>On-screen Show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 ExtraBold</vt:lpstr>
      <vt:lpstr>Montserrat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arel</dc:creator>
  <cp:lastModifiedBy>arel saputra</cp:lastModifiedBy>
  <cp:revision>15</cp:revision>
  <dcterms:modified xsi:type="dcterms:W3CDTF">2024-04-03T14:00:48Z</dcterms:modified>
</cp:coreProperties>
</file>