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Caveat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Vqm4gIGIRY3tzU/U69o912LkP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Cavea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0785ce31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30785ce31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0785ce31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30785ce31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0785ce310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30785ce310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0785ce310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30785ce310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6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5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iH0ZQt8UoCG1Rsi9G0tDKBGIhIMNQmJuZK4plNDST6k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datalemur.com/questions/duplicate-job-listings" TargetMode="External"/><Relationship Id="rId5" Type="http://schemas.openxmlformats.org/officeDocument/2006/relationships/hyperlink" Target="https://datalemur.com/questions/cards-issued-difference" TargetMode="External"/><Relationship Id="rId6" Type="http://schemas.openxmlformats.org/officeDocument/2006/relationships/hyperlink" Target="https://datalemur.com/questions/time-spent-snap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hyperlink" Target="https://datalemur.com/questions/duplicate-job-listings" TargetMode="Externa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datalemur.com/questions/cards-issued-difference" TargetMode="External"/><Relationship Id="rId5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datalemur.com/questions/time-spent-snaps" TargetMode="External"/><Relationship Id="rId5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B0A6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2464027" y="1138664"/>
            <a:ext cx="4050536" cy="3979652"/>
          </a:xfrm>
          <a:custGeom>
            <a:rect b="b" l="l" r="r" t="t"/>
            <a:pathLst>
              <a:path extrusionOk="0" h="7959303" w="8101072">
                <a:moveTo>
                  <a:pt x="0" y="0"/>
                </a:moveTo>
                <a:lnTo>
                  <a:pt x="8101072" y="0"/>
                </a:lnTo>
                <a:lnTo>
                  <a:pt x="8101072" y="7959303"/>
                </a:lnTo>
                <a:lnTo>
                  <a:pt x="0" y="79593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2" name="Google Shape;62;p1"/>
          <p:cNvSpPr/>
          <p:nvPr/>
        </p:nvSpPr>
        <p:spPr>
          <a:xfrm>
            <a:off x="-1486429" y="-2463857"/>
            <a:ext cx="6794500" cy="6794500"/>
          </a:xfrm>
          <a:custGeom>
            <a:rect b="b" l="l" r="r" t="t"/>
            <a:pathLst>
              <a:path extrusionOk="0" h="6350000" w="635000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851993" y="167243"/>
            <a:ext cx="922357" cy="404684"/>
          </a:xfrm>
          <a:custGeom>
            <a:rect b="b" l="l" r="r" t="t"/>
            <a:pathLst>
              <a:path extrusionOk="0" h="809368" w="1844714">
                <a:moveTo>
                  <a:pt x="0" y="0"/>
                </a:moveTo>
                <a:lnTo>
                  <a:pt x="1844714" y="0"/>
                </a:lnTo>
                <a:lnTo>
                  <a:pt x="1844714" y="809368"/>
                </a:lnTo>
                <a:lnTo>
                  <a:pt x="0" y="809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" name="Google Shape;64;p1"/>
          <p:cNvCxnSpPr/>
          <p:nvPr/>
        </p:nvCxnSpPr>
        <p:spPr>
          <a:xfrm>
            <a:off x="4937899" y="230112"/>
            <a:ext cx="0" cy="279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"/>
          <p:cNvSpPr txBox="1"/>
          <p:nvPr/>
        </p:nvSpPr>
        <p:spPr>
          <a:xfrm>
            <a:off x="5099824" y="205086"/>
            <a:ext cx="221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3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d" sz="1600" u="none" cap="none" strike="noStrike">
                <a:solidFill>
                  <a:srgbClr val="FFFFFF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5">
            <a:alphaModFix/>
          </a:blip>
          <a:srcRect b="0" l="56641" r="0" t="0"/>
          <a:stretch/>
        </p:blipFill>
        <p:spPr>
          <a:xfrm>
            <a:off x="0" y="-169046"/>
            <a:ext cx="3560601" cy="548159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3560603" y="1449959"/>
            <a:ext cx="7654829" cy="2243582"/>
          </a:xfrm>
          <a:custGeom>
            <a:rect b="b" l="l" r="r" t="t"/>
            <a:pathLst>
              <a:path extrusionOk="0" h="4487164" w="15309658">
                <a:moveTo>
                  <a:pt x="0" y="0"/>
                </a:moveTo>
                <a:lnTo>
                  <a:pt x="15309658" y="0"/>
                </a:lnTo>
                <a:lnTo>
                  <a:pt x="15309658" y="4487164"/>
                </a:lnTo>
                <a:lnTo>
                  <a:pt x="0" y="44871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 amt="70000"/>
            </a:blip>
            <a:stretch>
              <a:fillRect b="0" l="-22118" r="0" t="0"/>
            </a:stretch>
          </a:blipFill>
          <a:ln>
            <a:noFill/>
          </a:ln>
        </p:spPr>
      </p:sp>
      <p:sp>
        <p:nvSpPr>
          <p:cNvPr id="68" name="Google Shape;68;p1"/>
          <p:cNvSpPr txBox="1"/>
          <p:nvPr/>
        </p:nvSpPr>
        <p:spPr>
          <a:xfrm>
            <a:off x="3792125" y="1991150"/>
            <a:ext cx="5115900" cy="10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i="0" lang="id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 Interview</a:t>
            </a:r>
            <a:endParaRPr b="1" i="0" sz="5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2125" y="7998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Intensive Bootcamp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3560600" y="3812800"/>
            <a:ext cx="55836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id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Mochammad Azriel Rizky Syahputra</a:t>
            </a:r>
            <a:r>
              <a:rPr b="0" i="0" lang="id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3792125" y="44127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</a:t>
            </a:r>
            <a:endParaRPr b="0" i="0" sz="1400" u="none" cap="none" strike="noStrik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3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4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78025" y="454325"/>
            <a:ext cx="8462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id" sz="2800" u="none" cap="none" strike="noStrike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Petunjuk Pengerjaan</a:t>
            </a:r>
            <a:endParaRPr b="1" i="0" sz="28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12775" y="1001700"/>
            <a:ext cx="8462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Dokumen ini memang tidak open access untuk edit, maka silahkan copy file ini lalu kerjakanlah pada device masing-masing, dengan cara klik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File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pada pojok kiri atas, pilih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Make a Copy</a:t>
            </a:r>
            <a: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Setelah file berhasil di copy, ubah nama sesuai nama masing-masing.</a:t>
            </a: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id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Untuk mengerjakan, perhatikan petunjuk dibawah ini:</a:t>
            </a:r>
            <a:endParaRPr b="1" i="0" sz="1200" u="none" cap="none" strike="noStrik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Jawablah masing-masing pertanyaan di slide selanjutnya berdasarkan pengetahuanmu dan berdasarkan apa yang kamu pahami pada materi tiap sesi.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 pengaturan akses file sebagai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Publik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namun cukup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View Only 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agar tugas dapat dicek oleh Class Assistant.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Silahkan kirim link sheet mini task berikut di form pengumpulan mini task yang sudah tersedia di </a:t>
            </a:r>
            <a:r>
              <a:rPr b="0" i="0" lang="id" sz="12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To Do List bootcamp Data Analysis batch 19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Upload pekerjaanmu di LinkedIn dan tag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@MySkill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juga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Class Assistant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mendampingi serta </a:t>
            </a:r>
            <a:r>
              <a:rPr b="1" i="0" lang="id" sz="1200" u="none" cap="none" strike="noStrik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Tutor</a:t>
            </a:r>
            <a:r>
              <a:rPr b="0" i="0" lang="id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yang mengajar di sesi kelas. Yang di upload boleh berupa file PPT, maupun screenshot dari file ini.</a:t>
            </a:r>
            <a:endParaRPr b="1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 txBox="1"/>
          <p:nvPr>
            <p:ph type="ctr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Interview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59325" y="1133837"/>
            <a:ext cx="8670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Selesaikan soal SQL di bawah 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Duplicate job listings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Card issued difference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b="0" i="0" lang="id" sz="13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Sending vs Opening snaps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g330785ce310_1_0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22" name="Google Shape;122;g330785ce310_1_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330785ce310_1_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330785ce310_1_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g330785ce310_1_0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26" name="Google Shape;126;g330785ce310_1_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330785ce310_1_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330785ce310_1_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330785ce310_1_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330785ce310_1_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330785ce310_1_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330785ce310_1_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330785ce310_1_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g330785ce310_1_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g330785ce310_1_0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30785ce310_1_0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37" name="Google Shape;137;g330785ce310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30785ce310_1_0"/>
          <p:cNvSpPr txBox="1"/>
          <p:nvPr>
            <p:ph type="ctrTitle"/>
          </p:nvPr>
        </p:nvSpPr>
        <p:spPr>
          <a:xfrm>
            <a:off x="1593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Interview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g330785ce310_1_0"/>
          <p:cNvSpPr txBox="1"/>
          <p:nvPr/>
        </p:nvSpPr>
        <p:spPr>
          <a:xfrm>
            <a:off x="359325" y="295637"/>
            <a:ext cx="86703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Selesaikan soal SQL di bawah 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i="0" lang="id" sz="1300" cap="none" strike="noStrike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Duplicate job listings</a:t>
            </a:r>
            <a:r>
              <a:rPr lang="id" sz="1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(https://datalemur.com/questions/duplicate-job-listings)</a:t>
            </a:r>
            <a:endParaRPr b="0" i="0" sz="1300" u="sng" cap="none" strike="noStrike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" name="Google Shape;140;g330785ce310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00" y="1158425"/>
            <a:ext cx="8809326" cy="34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g330785ce310_1_24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46" name="Google Shape;146;g330785ce310_1_24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330785ce310_1_24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330785ce310_1_24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" name="Google Shape;149;g330785ce310_1_24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50" name="Google Shape;150;g330785ce310_1_24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330785ce310_1_24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330785ce310_1_24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330785ce310_1_24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330785ce310_1_24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30785ce310_1_24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30785ce310_1_24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330785ce310_1_24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330785ce310_1_24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g330785ce310_1_24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30785ce310_1_24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1" name="Google Shape;161;g330785ce310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330785ce310_1_24"/>
          <p:cNvSpPr txBox="1"/>
          <p:nvPr>
            <p:ph type="ctrTitle"/>
          </p:nvPr>
        </p:nvSpPr>
        <p:spPr>
          <a:xfrm>
            <a:off x="1593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Interview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g330785ce310_1_24"/>
          <p:cNvSpPr txBox="1"/>
          <p:nvPr/>
        </p:nvSpPr>
        <p:spPr>
          <a:xfrm>
            <a:off x="359325" y="295637"/>
            <a:ext cx="86703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Selesaikan soal SQL di bawah 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 startAt="2"/>
            </a:pPr>
            <a:r>
              <a:rPr lang="id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Card issued difference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d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https://datalemur.com/questions/cards-issued-difference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300" u="sng" cap="none" strike="noStrike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g330785ce310_1_24"/>
          <p:cNvPicPr preferRelativeResize="0"/>
          <p:nvPr/>
        </p:nvPicPr>
        <p:blipFill rotWithShape="1">
          <a:blip r:embed="rId5">
            <a:alphaModFix/>
          </a:blip>
          <a:srcRect b="7583" l="0" r="0" t="7583"/>
          <a:stretch/>
        </p:blipFill>
        <p:spPr>
          <a:xfrm>
            <a:off x="159300" y="1158425"/>
            <a:ext cx="8809326" cy="34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330785ce310_1_48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70" name="Google Shape;170;g330785ce310_1_4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330785ce310_1_4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330785ce310_1_4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g330785ce310_1_48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74" name="Google Shape;174;g330785ce310_1_4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30785ce310_1_4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330785ce310_1_4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330785ce310_1_4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30785ce310_1_4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330785ce310_1_4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330785ce310_1_4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30785ce310_1_4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30785ce310_1_4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g330785ce310_1_48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30785ce310_1_48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85" name="Google Shape;185;g330785ce310_1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30785ce310_1_48"/>
          <p:cNvSpPr txBox="1"/>
          <p:nvPr>
            <p:ph type="ctrTitle"/>
          </p:nvPr>
        </p:nvSpPr>
        <p:spPr>
          <a:xfrm>
            <a:off x="1593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d" sz="182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SQL Interview</a:t>
            </a:r>
            <a:endParaRPr b="1" sz="182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330785ce310_1_48"/>
          <p:cNvSpPr txBox="1"/>
          <p:nvPr/>
        </p:nvSpPr>
        <p:spPr>
          <a:xfrm>
            <a:off x="359325" y="295637"/>
            <a:ext cx="86703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id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Selesaikan soal SQL di bawah ini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 startAt="3"/>
            </a:pPr>
            <a:r>
              <a:rPr lang="id" sz="13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Sending vs Opening snaps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id" sz="13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https://datalemur.com/questions/time-spent-snaps</a:t>
            </a:r>
            <a:r>
              <a:rPr lang="id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300" u="sng" cap="none" strike="noStrike">
              <a:solidFill>
                <a:schemeClr val="accen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8" name="Google Shape;188;g330785ce310_1_48"/>
          <p:cNvPicPr preferRelativeResize="0"/>
          <p:nvPr/>
        </p:nvPicPr>
        <p:blipFill rotWithShape="1">
          <a:blip r:embed="rId5">
            <a:alphaModFix/>
          </a:blip>
          <a:srcRect b="8235" l="0" r="0" t="8235"/>
          <a:stretch/>
        </p:blipFill>
        <p:spPr>
          <a:xfrm>
            <a:off x="159300" y="1158425"/>
            <a:ext cx="8809327" cy="3491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g330785ce310_1_72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94" name="Google Shape;194;g330785ce310_1_7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330785ce310_1_7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330785ce310_1_7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" name="Google Shape;197;g330785ce310_1_72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98" name="Google Shape;198;g330785ce310_1_7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330785ce310_1_7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330785ce310_1_7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g330785ce310_1_7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330785ce310_1_7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330785ce310_1_7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330785ce310_1_7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330785ce310_1_7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330785ce310_1_7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330785ce310_1_72"/>
          <p:cNvSpPr/>
          <p:nvPr/>
        </p:nvSpPr>
        <p:spPr>
          <a:xfrm rot="10800000">
            <a:off x="-381375" y="2274300"/>
            <a:ext cx="740700" cy="692700"/>
          </a:xfrm>
          <a:prstGeom prst="pie">
            <a:avLst>
              <a:gd fmla="val 5441529" name="adj1"/>
              <a:gd fmla="val 16200000" name="adj2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30785ce310_1_7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id" sz="1100" u="none" cap="none" strike="noStrik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b="1" i="0" sz="1100" u="none" cap="none" strike="noStrik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209" name="Google Shape;209;g330785ce310_1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30785ce310_1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-50798"/>
            <a:ext cx="91439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