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tBy+xUxoAX3x4VMSgMpVaQVm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3fa76e5bd_0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g313fa76e5bd_0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69c61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369c61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69c61ab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369c61ab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69c61ab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369c61ab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69c61ab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3369c61ab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13fa76e5bd_0_72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g313fa76e5bd_0_72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g313fa76e5bd_0_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13fa76e5bd_0_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g313fa76e5bd_0_72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3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0600" y="3812800"/>
            <a:ext cx="55833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g313fa76e5bd_0_0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g313fa76e5bd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13fa76e5bd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13fa76e5bd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g313fa76e5bd_0_0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g313fa76e5bd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13fa76e5bd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13fa76e5bd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13fa76e5bd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13fa76e5bd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13fa76e5bd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313fa76e5bd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13fa76e5bd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13fa76e5bd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g313fa76e5bd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g313fa76e5b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13fa76e5bd_0_0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g313fa76e5bd_0_0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11700" y="1180456"/>
            <a:ext cx="8892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Buatlah Biodata diri selengkap mungkin dengan menggunakan Dictionary. 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Kemudian coba dengan menggunakan key, tampilkan nama panggilan Anda!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hasilnya beserta setiap langkahnya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3369c61abe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3369c61abe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3369c61abe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3369c61abe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3369c61abe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3369c61abe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3369c61abe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3369c61abe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3369c61abe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3369c61abe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3369c61abe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3369c61abe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3369c61abe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3369c61abe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3369c61abe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3369c61abe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3369c61ab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3369c61abe_0_0"/>
          <p:cNvSpPr txBox="1"/>
          <p:nvPr>
            <p:ph type="ctr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33369c61abe_0_0"/>
          <p:cNvSpPr txBox="1"/>
          <p:nvPr/>
        </p:nvSpPr>
        <p:spPr>
          <a:xfrm>
            <a:off x="311700" y="570856"/>
            <a:ext cx="889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/>
            </a:pPr>
            <a:r>
              <a:rPr b="0" i="0" lang="id" sz="16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Buatlah Biodata diri selengkap mungkin dengan menggunakan Dictionary. 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33369c61ab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00" y="1085150"/>
            <a:ext cx="8892001" cy="341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33369c61abe_0_2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6" name="Google Shape;146;g33369c61abe_0_2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3369c61abe_0_2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3369c61abe_0_2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33369c61abe_0_2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0" name="Google Shape;150;g33369c61abe_0_2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3369c61abe_0_2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3369c61abe_0_2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3369c61abe_0_2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369c61abe_0_2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3369c61abe_0_2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3369c61abe_0_2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3369c61abe_0_2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3369c61abe_0_2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33369c61abe_0_2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369c61abe_0_2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1" name="Google Shape;161;g33369c61abe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3369c61abe_0_23"/>
          <p:cNvSpPr txBox="1"/>
          <p:nvPr>
            <p:ph type="ctr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33369c61abe_0_23"/>
          <p:cNvSpPr txBox="1"/>
          <p:nvPr/>
        </p:nvSpPr>
        <p:spPr>
          <a:xfrm>
            <a:off x="311700" y="570856"/>
            <a:ext cx="889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2"/>
            </a:pPr>
            <a:r>
              <a:rPr lang="id" sz="16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Kemudian coba dengan menggunakan key, tampilkan nama panggilan Anda!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g33369c61abe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931656"/>
            <a:ext cx="8270700" cy="95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3369c61abe_0_47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0" name="Google Shape;170;g33369c61abe_0_4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3369c61abe_0_4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3369c61abe_0_4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g33369c61abe_0_47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4" name="Google Shape;174;g33369c61abe_0_4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3369c61abe_0_4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3369c61abe_0_4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3369c61abe_0_4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3369c61abe_0_4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3369c61abe_0_4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3369c61abe_0_4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3369c61abe_0_4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3369c61abe_0_4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33369c61abe_0_47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3369c61abe_0_4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5" name="Google Shape;185;g33369c61abe_0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3369c61abe_0_47"/>
          <p:cNvSpPr txBox="1"/>
          <p:nvPr>
            <p:ph type="ctr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BASIC PYTHON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33369c61abe_0_47"/>
          <p:cNvSpPr txBox="1"/>
          <p:nvPr/>
        </p:nvSpPr>
        <p:spPr>
          <a:xfrm>
            <a:off x="311700" y="570856"/>
            <a:ext cx="889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AutoNum type="arabicPeriod" startAt="3"/>
            </a:pPr>
            <a:r>
              <a:rPr lang="id" sz="16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Tampilkan hasilnya beserta setiap langkahnya</a:t>
            </a:r>
            <a:endParaRPr b="0" i="0" sz="1600" u="none" cap="none" strike="noStrike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33369c61abe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775" y="2095631"/>
            <a:ext cx="7874999" cy="952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33369c61abe_0_71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4" name="Google Shape;194;g33369c61abe_0_7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3369c61abe_0_7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3369c61abe_0_7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33369c61abe_0_71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98" name="Google Shape;198;g33369c61abe_0_7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3369c61abe_0_7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3369c61abe_0_7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3369c61abe_0_7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3369c61abe_0_7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3369c61abe_0_7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3369c61abe_0_7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3369c61abe_0_7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3369c61abe_0_7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33369c61abe_0_71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3369c61abe_0_7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9" name="Google Shape;209;g33369c61abe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3369c61abe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50800"/>
            <a:ext cx="9144000" cy="519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