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Pi+ZLgX2OeMeA6kOJhjT7qwE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8c88c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0a8c88c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0c5468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0c5468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0c54681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0c54681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0c54681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0c54681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hyperlink" Target="https://drive.google.com/drive/folders/19sYNJ2HYmnDyho0pmOgsVh8zV8FvZtRT" TargetMode="External"/><Relationship Id="rId6" Type="http://schemas.openxmlformats.org/officeDocument/2006/relationships/hyperlink" Target="https://colab.research.google.com/drive/1hqpq-VV6JT8_xJ9DFPbVhMK3qQmSKno-?usp=sharing" TargetMode="External"/><Relationship Id="rId7" Type="http://schemas.openxmlformats.org/officeDocument/2006/relationships/hyperlink" Target="https://drive.google.com/file/d/12_ydrva1WqN67tPF7MTfkMSUY6yQOYAD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8" name="Google Shape;58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09" r="0" t="0"/>
            </a:stretch>
          </a:blipFill>
          <a:ln>
            <a:noFill/>
          </a:ln>
        </p:spPr>
      </p:sp>
      <p:sp>
        <p:nvSpPr>
          <p:cNvPr id="62" name="Google Shape;62;p1"/>
          <p:cNvSpPr txBox="1"/>
          <p:nvPr/>
        </p:nvSpPr>
        <p:spPr>
          <a:xfrm>
            <a:off x="3757925" y="1482775"/>
            <a:ext cx="5184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Analysis with PYTHON : Work with Numpy and Panda Study Cases</a:t>
            </a:r>
            <a:endParaRPr b="1" i="0" sz="3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560600" y="3812800"/>
            <a:ext cx="5583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1" name="Google Shape;71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5" name="Google Shape;75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311700" y="1180456"/>
            <a:ext cx="88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537175" y="636825"/>
            <a:ext cx="6474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3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Silahkan untuk “Save a Copy in Drive” ke google drive masing-masing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575" y="919349"/>
            <a:ext cx="2413998" cy="38844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>
            <a:hlinkClick r:id="rId5"/>
          </p:cNvPr>
          <p:cNvSpPr txBox="1"/>
          <p:nvPr/>
        </p:nvSpPr>
        <p:spPr>
          <a:xfrm>
            <a:off x="3723775" y="1628050"/>
            <a:ext cx="69714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Buka</a:t>
            </a:r>
            <a:r>
              <a:rPr b="0" i="0" lang="id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id" sz="1600" u="sng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ka Wijaya </a:t>
            </a:r>
            <a:r>
              <a:rPr b="0" i="0" lang="id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(click)</a:t>
            </a:r>
            <a:endParaRPr b="0" i="0" sz="1600" u="sng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&gt; Save a copy in drive</a:t>
            </a:r>
            <a:endParaRPr b="0" i="0" sz="1600" u="sng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4521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untuk edit dan ketik pada file colab  masing-masing</a:t>
            </a:r>
            <a:endParaRPr b="0" i="0" sz="1600" u="sng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Kamu juga bisa merefresh</a:t>
            </a:r>
            <a:r>
              <a:rPr b="0" i="0" lang="id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id" sz="1600" u="sng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colab </a:t>
            </a:r>
            <a:r>
              <a:rPr b="0" i="0" lang="id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tsb untuk  melihat codingan terbaru</a:t>
            </a:r>
            <a:endParaRPr b="0" i="0" sz="1600" u="sng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a8c88cf7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1800">
                <a:highlight>
                  <a:schemeClr val="lt1"/>
                </a:highlight>
              </a:rPr>
              <a:t>Latihan: Memfilter, Memilih, dan Mengurutkan</a:t>
            </a:r>
            <a:endParaRPr b="1" sz="18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6" name="Google Shape;96;g30a8c88cf73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SYNTAX DISINI</a:t>
            </a:r>
            <a:endParaRPr b="1">
              <a:solidFill>
                <a:srgbClr val="06B0A6"/>
              </a:solidFill>
            </a:endParaRPr>
          </a:p>
        </p:txBody>
      </p:sp>
      <p:sp>
        <p:nvSpPr>
          <p:cNvPr id="97" name="Google Shape;97;g30a8c88cf73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HASIL DARI RUNNING TERSEBUT</a:t>
            </a:r>
            <a:endParaRPr b="1">
              <a:solidFill>
                <a:srgbClr val="06B0A6"/>
              </a:solidFill>
            </a:endParaRPr>
          </a:p>
        </p:txBody>
      </p:sp>
      <p:pic>
        <p:nvPicPr>
          <p:cNvPr id="98" name="Google Shape;98;g30a8c88cf73_0_0"/>
          <p:cNvPicPr preferRelativeResize="0"/>
          <p:nvPr/>
        </p:nvPicPr>
        <p:blipFill rotWithShape="1">
          <a:blip r:embed="rId3">
            <a:alphaModFix/>
          </a:blip>
          <a:srcRect b="0" l="0" r="16100" t="0"/>
          <a:stretch/>
        </p:blipFill>
        <p:spPr>
          <a:xfrm>
            <a:off x="80900" y="1595550"/>
            <a:ext cx="449109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0a8c88cf73_0_0"/>
          <p:cNvPicPr preferRelativeResize="0"/>
          <p:nvPr/>
        </p:nvPicPr>
        <p:blipFill rotWithShape="1">
          <a:blip r:embed="rId4">
            <a:alphaModFix/>
          </a:blip>
          <a:srcRect b="25947" l="0" r="0" t="0"/>
          <a:stretch/>
        </p:blipFill>
        <p:spPr>
          <a:xfrm>
            <a:off x="4832400" y="1474925"/>
            <a:ext cx="4200525" cy="35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0c546810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id" sz="1800">
                <a:highlight>
                  <a:schemeClr val="lt1"/>
                </a:highlight>
              </a:rPr>
              <a:t>We can easily add more countries to line plot to make meaningful comparisons immigration from different countries.</a:t>
            </a:r>
            <a:endParaRPr b="1" sz="1800">
              <a:highlight>
                <a:schemeClr val="lt1"/>
              </a:highlight>
            </a:endParaRPr>
          </a:p>
        </p:txBody>
      </p:sp>
      <p:sp>
        <p:nvSpPr>
          <p:cNvPr id="105" name="Google Shape;105;g330c5468105_0_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SYNTAX DISINI</a:t>
            </a:r>
            <a:endParaRPr b="1">
              <a:solidFill>
                <a:srgbClr val="06B0A6"/>
              </a:solidFill>
            </a:endParaRPr>
          </a:p>
        </p:txBody>
      </p:sp>
      <p:sp>
        <p:nvSpPr>
          <p:cNvPr id="106" name="Google Shape;106;g330c5468105_0_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HASIL DARI RUNNING TERSEBUT</a:t>
            </a:r>
            <a:endParaRPr b="1">
              <a:solidFill>
                <a:srgbClr val="06B0A6"/>
              </a:solidFill>
            </a:endParaRPr>
          </a:p>
        </p:txBody>
      </p:sp>
      <p:pic>
        <p:nvPicPr>
          <p:cNvPr id="107" name="Google Shape;107;g330c54681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9" y="1604550"/>
            <a:ext cx="43010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30c546810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200" y="2341600"/>
            <a:ext cx="4301051" cy="7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0c5468105_0_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id" sz="1800">
                <a:highlight>
                  <a:schemeClr val="lt1"/>
                </a:highlight>
              </a:rPr>
              <a:t>Line plot is a handy tool to display several dependent variables against one independent variable. However, it is recommended that no more than 5-10 lines on a single graph; any more than that and it becomes difficult to interpret.</a:t>
            </a:r>
            <a:endParaRPr b="1" sz="1800">
              <a:highlight>
                <a:schemeClr val="lt1"/>
              </a:highlight>
            </a:endParaRPr>
          </a:p>
        </p:txBody>
      </p:sp>
      <p:sp>
        <p:nvSpPr>
          <p:cNvPr id="114" name="Google Shape;114;g330c5468105_0_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SYNTAX DISINI</a:t>
            </a:r>
            <a:endParaRPr b="1">
              <a:solidFill>
                <a:srgbClr val="06B0A6"/>
              </a:solidFill>
            </a:endParaRPr>
          </a:p>
        </p:txBody>
      </p:sp>
      <p:sp>
        <p:nvSpPr>
          <p:cNvPr id="115" name="Google Shape;115;g330c5468105_0_6"/>
          <p:cNvSpPr txBox="1"/>
          <p:nvPr>
            <p:ph idx="2" type="body"/>
          </p:nvPr>
        </p:nvSpPr>
        <p:spPr>
          <a:xfrm>
            <a:off x="4832400" y="923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id">
                <a:solidFill>
                  <a:srgbClr val="06B0A6"/>
                </a:solidFill>
              </a:rPr>
              <a:t>SILAHKAN SCREENSHOT HASIL DARI RUNNING TERSEBUT</a:t>
            </a:r>
            <a:endParaRPr b="1">
              <a:solidFill>
                <a:srgbClr val="06B0A6"/>
              </a:solidFill>
            </a:endParaRPr>
          </a:p>
        </p:txBody>
      </p:sp>
      <p:pic>
        <p:nvPicPr>
          <p:cNvPr id="116" name="Google Shape;116;g330c546810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5" y="1537650"/>
            <a:ext cx="436197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30c5468105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000" y="1604375"/>
            <a:ext cx="4300649" cy="33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30c546810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