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Caveat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gebrHqMDioZyom7vAulVoehgo3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Caveat-bold.fntdata"/><Relationship Id="rId10" Type="http://schemas.openxmlformats.org/officeDocument/2006/relationships/font" Target="fonts/Caveat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b24bea4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30b24bea4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4de4bc5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34de4bc5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" name="Google Shape;18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jp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5" Type="http://schemas.openxmlformats.org/officeDocument/2006/relationships/hyperlink" Target="https://drive.google.com/drive/folders/19sYNJ2HYmnDyho0pmOgsVh8zV8FvZtRT" TargetMode="External"/><Relationship Id="rId6" Type="http://schemas.openxmlformats.org/officeDocument/2006/relationships/hyperlink" Target="https://colab.research.google.com/drive/1_RIofEbvfbhJR9qPX3mDd56VMmRlKdDB?usp=sharing" TargetMode="External"/><Relationship Id="rId7" Type="http://schemas.openxmlformats.org/officeDocument/2006/relationships/hyperlink" Target="https://drive.google.com/file/d/12_ydrva1WqN67tPF7MTfkMSUY6yQOYAD/view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B0A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2464027" y="1138664"/>
            <a:ext cx="4050536" cy="3979652"/>
          </a:xfrm>
          <a:custGeom>
            <a:rect b="b" l="l" r="r" t="t"/>
            <a:pathLst>
              <a:path extrusionOk="0" h="7959303" w="8101072">
                <a:moveTo>
                  <a:pt x="0" y="0"/>
                </a:moveTo>
                <a:lnTo>
                  <a:pt x="8101072" y="0"/>
                </a:lnTo>
                <a:lnTo>
                  <a:pt x="8101072" y="7959303"/>
                </a:lnTo>
                <a:lnTo>
                  <a:pt x="0" y="79593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6" name="Google Shape;56;p1"/>
          <p:cNvSpPr/>
          <p:nvPr/>
        </p:nvSpPr>
        <p:spPr>
          <a:xfrm>
            <a:off x="-1486429" y="-2463857"/>
            <a:ext cx="6794500" cy="67945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3851993" y="167243"/>
            <a:ext cx="922357" cy="404684"/>
          </a:xfrm>
          <a:custGeom>
            <a:rect b="b" l="l" r="r" t="t"/>
            <a:pathLst>
              <a:path extrusionOk="0" h="809368" w="1844714">
                <a:moveTo>
                  <a:pt x="0" y="0"/>
                </a:moveTo>
                <a:lnTo>
                  <a:pt x="1844714" y="0"/>
                </a:lnTo>
                <a:lnTo>
                  <a:pt x="1844714" y="809368"/>
                </a:lnTo>
                <a:lnTo>
                  <a:pt x="0" y="809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58" name="Google Shape;58;p1"/>
          <p:cNvCxnSpPr/>
          <p:nvPr/>
        </p:nvCxnSpPr>
        <p:spPr>
          <a:xfrm>
            <a:off x="4937899" y="230112"/>
            <a:ext cx="0" cy="27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"/>
          <p:cNvSpPr txBox="1"/>
          <p:nvPr/>
        </p:nvSpPr>
        <p:spPr>
          <a:xfrm>
            <a:off x="5099824" y="205086"/>
            <a:ext cx="2213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5">
            <a:alphaModFix/>
          </a:blip>
          <a:srcRect b="0" l="56640" r="0" t="0"/>
          <a:stretch/>
        </p:blipFill>
        <p:spPr>
          <a:xfrm>
            <a:off x="0" y="-169046"/>
            <a:ext cx="3560601" cy="548159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/>
          <p:nvPr/>
        </p:nvSpPr>
        <p:spPr>
          <a:xfrm>
            <a:off x="3560603" y="1449959"/>
            <a:ext cx="7654829" cy="2243582"/>
          </a:xfrm>
          <a:custGeom>
            <a:rect b="b" l="l" r="r" t="t"/>
            <a:pathLst>
              <a:path extrusionOk="0" h="4487164" w="15309658">
                <a:moveTo>
                  <a:pt x="0" y="0"/>
                </a:moveTo>
                <a:lnTo>
                  <a:pt x="15309658" y="0"/>
                </a:lnTo>
                <a:lnTo>
                  <a:pt x="15309658" y="4487164"/>
                </a:lnTo>
                <a:lnTo>
                  <a:pt x="0" y="4487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70000"/>
            </a:blip>
            <a:stretch>
              <a:fillRect b="0" l="-22109" r="0" t="0"/>
            </a:stretch>
          </a:blipFill>
          <a:ln>
            <a:noFill/>
          </a:ln>
        </p:spPr>
      </p:sp>
      <p:sp>
        <p:nvSpPr>
          <p:cNvPr id="62" name="Google Shape;62;p1"/>
          <p:cNvSpPr txBox="1"/>
          <p:nvPr/>
        </p:nvSpPr>
        <p:spPr>
          <a:xfrm>
            <a:off x="3757925" y="1482775"/>
            <a:ext cx="5184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id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Analysis with PYTHON : Study Cases</a:t>
            </a:r>
            <a:endParaRPr b="1" i="0" sz="3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Intensive Bootcamp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3560600" y="3812800"/>
            <a:ext cx="5583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b="0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id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Mochammad Azriel Rizky Syahputra</a:t>
            </a:r>
            <a:r>
              <a:rPr b="0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3792125" y="441275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</a:t>
            </a:r>
            <a:endParaRPr b="0" i="0" sz="14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1" name="Google Shape;71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5" name="Google Shape;75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2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311700" y="1180456"/>
            <a:ext cx="88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1537175" y="636825"/>
            <a:ext cx="64746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638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Silahkan untuk “Save a Copy in Drive” ke google drive masing-masing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575" y="919349"/>
            <a:ext cx="2413998" cy="388444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>
            <a:hlinkClick r:id="rId5"/>
          </p:cNvPr>
          <p:cNvSpPr txBox="1"/>
          <p:nvPr/>
        </p:nvSpPr>
        <p:spPr>
          <a:xfrm>
            <a:off x="1288800" y="1669100"/>
            <a:ext cx="69714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9887" lvl="0" marL="2207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rabicPeriod"/>
            </a:pPr>
            <a:r>
              <a:rPr b="0" i="0" lang="id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Buka</a:t>
            </a:r>
            <a:r>
              <a:rPr b="0" i="0" lang="id" sz="1600" u="none" cap="none" strike="noStrik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id" sz="16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Google Colab ka Wijaya </a:t>
            </a:r>
            <a:r>
              <a:rPr b="0" i="0" lang="id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(click)</a:t>
            </a:r>
            <a:endParaRPr b="0" i="0" sz="1600" u="sng" cap="none" strike="noStrike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9887" lvl="0" marL="2207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rabicPeriod"/>
            </a:pPr>
            <a:r>
              <a:rPr b="0" i="0" lang="id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File &gt; Save a copy in drive</a:t>
            </a:r>
            <a:endParaRPr b="0" i="0" sz="1600" u="sng" cap="none" strike="noStrike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9887" lvl="0" marL="2207260" marR="45211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rabicPeriod"/>
            </a:pPr>
            <a:r>
              <a:rPr b="0" i="0" lang="id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Silahkan untuk edit dan ketik pada file colab  masing-masing</a:t>
            </a:r>
            <a:endParaRPr b="0" i="0" sz="1600" u="sng" cap="none" strike="noStrike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9887" lvl="0" marL="220726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rabicPeriod"/>
            </a:pPr>
            <a:r>
              <a:rPr b="0" i="0" lang="id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Kamu juga bisa merefresh</a:t>
            </a:r>
            <a:r>
              <a:rPr b="0" i="0" lang="id" sz="1600" u="none" cap="none" strike="noStrik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id" sz="1600" u="sng" cap="none" strike="noStrik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colab </a:t>
            </a:r>
            <a:r>
              <a:rPr b="0" i="0" lang="id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tsb untuk  melihat codingan terbaru</a:t>
            </a:r>
            <a:endParaRPr b="0" i="0" sz="1600" u="sng" cap="none" strike="noStrike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b24bea43e_0_5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id" sz="2000">
                <a:highlight>
                  <a:schemeClr val="lt1"/>
                </a:highlight>
              </a:rPr>
              <a:t>Menjalankan SQL di Colab dengan sqlite3</a:t>
            </a:r>
            <a:endParaRPr b="1" sz="20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96" name="Google Shape;96;g30b24bea43e_0_5"/>
          <p:cNvSpPr txBox="1"/>
          <p:nvPr>
            <p:ph idx="1" type="body"/>
          </p:nvPr>
        </p:nvSpPr>
        <p:spPr>
          <a:xfrm>
            <a:off x="83100" y="6190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id">
                <a:solidFill>
                  <a:srgbClr val="06B0A6"/>
                </a:solidFill>
              </a:rPr>
              <a:t>SILAHKAN SCREENSHOT SYNTAX DISINI</a:t>
            </a:r>
            <a:endParaRPr b="1">
              <a:solidFill>
                <a:srgbClr val="06B0A6"/>
              </a:solidFill>
            </a:endParaRPr>
          </a:p>
        </p:txBody>
      </p:sp>
      <p:sp>
        <p:nvSpPr>
          <p:cNvPr id="97" name="Google Shape;97;g30b24bea43e_0_5"/>
          <p:cNvSpPr txBox="1"/>
          <p:nvPr>
            <p:ph idx="2" type="body"/>
          </p:nvPr>
        </p:nvSpPr>
        <p:spPr>
          <a:xfrm>
            <a:off x="4671525" y="542875"/>
            <a:ext cx="444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id">
                <a:solidFill>
                  <a:srgbClr val="06B0A6"/>
                </a:solidFill>
              </a:rPr>
              <a:t>SILAHKAN SCREENSHOT HASIL DARI RUNNING TERSEBUT</a:t>
            </a:r>
            <a:endParaRPr b="1">
              <a:solidFill>
                <a:srgbClr val="06B0A6"/>
              </a:solidFill>
            </a:endParaRPr>
          </a:p>
        </p:txBody>
      </p:sp>
      <p:pic>
        <p:nvPicPr>
          <p:cNvPr id="98" name="Google Shape;98;g30b24bea43e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525" y="1245025"/>
            <a:ext cx="4323075" cy="35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30b24bea43e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00" y="1245025"/>
            <a:ext cx="4323075" cy="35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4de4bc55c_0_7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ct val="55000"/>
              <a:buNone/>
            </a:pPr>
            <a:r>
              <a:rPr b="1" lang="id" sz="2000">
                <a:highlight>
                  <a:schemeClr val="lt1"/>
                </a:highlight>
              </a:rPr>
              <a:t>Menjalankan SQL di Colab dengan sqlite3</a:t>
            </a:r>
            <a:endParaRPr b="1" sz="20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05" name="Google Shape;105;g334de4bc55c_0_7"/>
          <p:cNvSpPr txBox="1"/>
          <p:nvPr>
            <p:ph idx="1" type="body"/>
          </p:nvPr>
        </p:nvSpPr>
        <p:spPr>
          <a:xfrm>
            <a:off x="83100" y="6190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id">
                <a:solidFill>
                  <a:srgbClr val="06B0A6"/>
                </a:solidFill>
              </a:rPr>
              <a:t>SILAHKAN SCREENSHOT SYNTAX DISINI</a:t>
            </a:r>
            <a:endParaRPr b="1">
              <a:solidFill>
                <a:srgbClr val="06B0A6"/>
              </a:solidFill>
            </a:endParaRPr>
          </a:p>
        </p:txBody>
      </p:sp>
      <p:sp>
        <p:nvSpPr>
          <p:cNvPr id="106" name="Google Shape;106;g334de4bc55c_0_7"/>
          <p:cNvSpPr txBox="1"/>
          <p:nvPr>
            <p:ph idx="2" type="body"/>
          </p:nvPr>
        </p:nvSpPr>
        <p:spPr>
          <a:xfrm>
            <a:off x="4671525" y="542875"/>
            <a:ext cx="444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id">
                <a:solidFill>
                  <a:srgbClr val="06B0A6"/>
                </a:solidFill>
              </a:rPr>
              <a:t>SILAHKAN SCREENSHOT HASIL DARI RUNNING TERSEBUT</a:t>
            </a:r>
            <a:endParaRPr b="1">
              <a:solidFill>
                <a:srgbClr val="06B0A6"/>
              </a:solidFill>
            </a:endParaRPr>
          </a:p>
        </p:txBody>
      </p:sp>
      <p:pic>
        <p:nvPicPr>
          <p:cNvPr id="107" name="Google Shape;107;g334de4bc55c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525" y="1245025"/>
            <a:ext cx="4323075" cy="35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334de4bc55c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00" y="1245025"/>
            <a:ext cx="4323075" cy="35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334de4bc55c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