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veat" panose="020B0604020202020204" charset="0"/>
      <p:regular r:id="rId8"/>
      <p:bold r:id="rId9"/>
    </p:embeddedFont>
    <p:embeddedFont>
      <p:font typeface="Open Sans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2ada01c2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2c2ada01c2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7742ee0d4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" name="Google Shape;74;g317742ee0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a9ab1f5db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a9ab1f5db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C254361-CF3D-8A18-F664-C7BFCF62A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a9ab1f5db_0_320:notes">
            <a:extLst>
              <a:ext uri="{FF2B5EF4-FFF2-40B4-BE49-F238E27FC236}">
                <a16:creationId xmlns:a16="http://schemas.microsoft.com/office/drawing/2014/main" id="{B6BF6DAF-CA6B-1ED5-3101-4AA192A21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a9ab1f5db_0_320:notes">
            <a:extLst>
              <a:ext uri="{FF2B5EF4-FFF2-40B4-BE49-F238E27FC236}">
                <a16:creationId xmlns:a16="http://schemas.microsoft.com/office/drawing/2014/main" id="{23CE15E7-7F39-8650-6415-9495C3177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90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98CDF0B-A070-10DD-5364-1230654ED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a9ab1f5db_0_320:notes">
            <a:extLst>
              <a:ext uri="{FF2B5EF4-FFF2-40B4-BE49-F238E27FC236}">
                <a16:creationId xmlns:a16="http://schemas.microsoft.com/office/drawing/2014/main" id="{5D0AC56E-F295-2A63-8ED5-D324DD1438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a9ab1f5db_0_320:notes">
            <a:extLst>
              <a:ext uri="{FF2B5EF4-FFF2-40B4-BE49-F238E27FC236}">
                <a16:creationId xmlns:a16="http://schemas.microsoft.com/office/drawing/2014/main" id="{37E63824-48C9-33CC-FA79-D20E6898F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0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77TxHrI-n_CpL567OKsKjmp2FMfqvKvj5j0Y5B-lrUQ/edit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B0A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2464027" y="1138664"/>
            <a:ext cx="4050536" cy="3979652"/>
          </a:xfrm>
          <a:custGeom>
            <a:avLst/>
            <a:gdLst/>
            <a:ahLst/>
            <a:cxnLst/>
            <a:rect l="l" t="t" r="r" b="b"/>
            <a:pathLst>
              <a:path w="8101072" h="7959303" extrusionOk="0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/>
            </a:stretch>
          </a:blipFill>
          <a:ln>
            <a:noFill/>
          </a:ln>
        </p:spPr>
      </p:sp>
      <p:sp>
        <p:nvSpPr>
          <p:cNvPr id="62" name="Google Shape;62;p15"/>
          <p:cNvSpPr/>
          <p:nvPr/>
        </p:nvSpPr>
        <p:spPr>
          <a:xfrm>
            <a:off x="-1486429" y="-2463857"/>
            <a:ext cx="6794500" cy="679450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3851993" y="167243"/>
            <a:ext cx="922357" cy="404684"/>
          </a:xfrm>
          <a:custGeom>
            <a:avLst/>
            <a:gdLst/>
            <a:ahLst/>
            <a:cxnLst/>
            <a:rect l="l" t="t" r="r" b="b"/>
            <a:pathLst>
              <a:path w="1844714" h="809368" extrusionOk="0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64" name="Google Shape;64;p15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5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 b="0" i="0" u="none" strike="noStrike" cap="non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70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 l="56642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560603" y="1449959"/>
            <a:ext cx="7654829" cy="2243582"/>
          </a:xfrm>
          <a:custGeom>
            <a:avLst/>
            <a:gdLst/>
            <a:ahLst/>
            <a:cxnLst/>
            <a:rect l="l" t="t" r="r" b="b"/>
            <a:pathLst>
              <a:path w="15309658" h="4487164" extrusionOk="0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l="-22119"/>
            </a:stretch>
          </a:blipFill>
          <a:ln>
            <a:noFill/>
          </a:ln>
        </p:spPr>
      </p:sp>
      <p:sp>
        <p:nvSpPr>
          <p:cNvPr id="68" name="Google Shape;68;p15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id"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Formatting and Validation</a:t>
            </a:r>
            <a:endParaRPr sz="5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560600" y="3825595"/>
            <a:ext cx="5583399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lang="id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3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1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1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800" b="1" i="0" u="none" strike="noStrike" cap="non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sz="2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id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sz="12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 slide selanjutnya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berdasarkan pengetahuanmu dan berdasarkan apa yang kamu pahami pada materi tiap sesi.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lang="id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lang="id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lang="id" sz="12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lang="id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1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1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7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82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Data Formatting and Validation</a:t>
            </a:r>
            <a:endParaRPr sz="182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59325" y="1133837"/>
            <a:ext cx="86703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Gunakan </a:t>
            </a:r>
            <a:r>
              <a:rPr lang="id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file ini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lalu </a:t>
            </a:r>
            <a:r>
              <a:rPr lang="id" sz="1300" i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make a copy</a:t>
            </a:r>
            <a:endParaRPr sz="1300" i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Ubah format data pada kolom diskon menjadi percentage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Ubah format data pada kolom sales dan profit menjadi currency dengan mata uang dollar dan maksimal dua angka di belakang koma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Pada kolom profit tandai profit yang negatif dengan warna merah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Ubah data pada kolom Ship_Mode sampai Region dengan Proper Case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Periksa apakah data superstore memiliki transaksi duplikat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Pada bagian Segment terapkan data validation sehingga data yang masuk adalah satu dari pilihan berikut: Corporate, Consumer, Home Office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6BB496A-8990-9F88-EC70-BF725915E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>
            <a:extLst>
              <a:ext uri="{FF2B5EF4-FFF2-40B4-BE49-F238E27FC236}">
                <a16:creationId xmlns:a16="http://schemas.microsoft.com/office/drawing/2014/main" id="{3C22C6F4-46BF-8392-002C-84BD0057C173}"/>
              </a:ext>
            </a:extLst>
          </p:cNvPr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17">
              <a:extLst>
                <a:ext uri="{FF2B5EF4-FFF2-40B4-BE49-F238E27FC236}">
                  <a16:creationId xmlns:a16="http://schemas.microsoft.com/office/drawing/2014/main" id="{B55A9B9A-7B98-862F-7527-A2CB9CDA778C}"/>
                </a:ext>
              </a:extLst>
            </p:cNvPr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>
              <a:extLst>
                <a:ext uri="{FF2B5EF4-FFF2-40B4-BE49-F238E27FC236}">
                  <a16:creationId xmlns:a16="http://schemas.microsoft.com/office/drawing/2014/main" id="{B3BF699E-2642-7CC8-8079-F8EAF850445D}"/>
                </a:ext>
              </a:extLst>
            </p:cNvPr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>
              <a:extLst>
                <a:ext uri="{FF2B5EF4-FFF2-40B4-BE49-F238E27FC236}">
                  <a16:creationId xmlns:a16="http://schemas.microsoft.com/office/drawing/2014/main" id="{EA4EDF5B-BFC0-9F50-DBE8-9F9CB426909C}"/>
                </a:ext>
              </a:extLst>
            </p:cNvPr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7">
            <a:extLst>
              <a:ext uri="{FF2B5EF4-FFF2-40B4-BE49-F238E27FC236}">
                <a16:creationId xmlns:a16="http://schemas.microsoft.com/office/drawing/2014/main" id="{63A65E59-3533-EF5A-D7C4-0F68AD68F614}"/>
              </a:ext>
            </a:extLst>
          </p:cNvPr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17">
              <a:extLst>
                <a:ext uri="{FF2B5EF4-FFF2-40B4-BE49-F238E27FC236}">
                  <a16:creationId xmlns:a16="http://schemas.microsoft.com/office/drawing/2014/main" id="{AF1A15DD-DC32-B96A-5CBA-32CD598F33D7}"/>
                </a:ext>
              </a:extLst>
            </p:cNvPr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>
              <a:extLst>
                <a:ext uri="{FF2B5EF4-FFF2-40B4-BE49-F238E27FC236}">
                  <a16:creationId xmlns:a16="http://schemas.microsoft.com/office/drawing/2014/main" id="{184FDAEA-91D0-8320-2A69-2563FF550053}"/>
                </a:ext>
              </a:extLst>
            </p:cNvPr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>
              <a:extLst>
                <a:ext uri="{FF2B5EF4-FFF2-40B4-BE49-F238E27FC236}">
                  <a16:creationId xmlns:a16="http://schemas.microsoft.com/office/drawing/2014/main" id="{5AA6ADA3-FDFC-74FA-2B3E-1E8B88BB7303}"/>
                </a:ext>
              </a:extLst>
            </p:cNvPr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>
              <a:extLst>
                <a:ext uri="{FF2B5EF4-FFF2-40B4-BE49-F238E27FC236}">
                  <a16:creationId xmlns:a16="http://schemas.microsoft.com/office/drawing/2014/main" id="{2A0293A6-246B-A1B7-A232-0292EC5AF78D}"/>
                </a:ext>
              </a:extLst>
            </p:cNvPr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>
              <a:extLst>
                <a:ext uri="{FF2B5EF4-FFF2-40B4-BE49-F238E27FC236}">
                  <a16:creationId xmlns:a16="http://schemas.microsoft.com/office/drawing/2014/main" id="{3F3B4E19-727E-15DC-D2BC-D2002A3524C2}"/>
                </a:ext>
              </a:extLst>
            </p:cNvPr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>
              <a:extLst>
                <a:ext uri="{FF2B5EF4-FFF2-40B4-BE49-F238E27FC236}">
                  <a16:creationId xmlns:a16="http://schemas.microsoft.com/office/drawing/2014/main" id="{64FCFB1A-F738-E6F2-A7CA-39E5AB467257}"/>
                </a:ext>
              </a:extLst>
            </p:cNvPr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>
              <a:extLst>
                <a:ext uri="{FF2B5EF4-FFF2-40B4-BE49-F238E27FC236}">
                  <a16:creationId xmlns:a16="http://schemas.microsoft.com/office/drawing/2014/main" id="{A2471C2E-88C1-FF61-B681-3EEB8D104D6E}"/>
                </a:ext>
              </a:extLst>
            </p:cNvPr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>
              <a:extLst>
                <a:ext uri="{FF2B5EF4-FFF2-40B4-BE49-F238E27FC236}">
                  <a16:creationId xmlns:a16="http://schemas.microsoft.com/office/drawing/2014/main" id="{7F2CBCAB-754E-6C48-0201-F1F2CA5AFE7D}"/>
                </a:ext>
              </a:extLst>
            </p:cNvPr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>
              <a:extLst>
                <a:ext uri="{FF2B5EF4-FFF2-40B4-BE49-F238E27FC236}">
                  <a16:creationId xmlns:a16="http://schemas.microsoft.com/office/drawing/2014/main" id="{F21B160A-34A4-ED56-30A7-A5651D7E0039}"/>
                </a:ext>
              </a:extLst>
            </p:cNvPr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BD852E8F-3912-BA51-EE12-7763404C0803}"/>
              </a:ext>
            </a:extLst>
          </p:cNvPr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>
            <a:extLst>
              <a:ext uri="{FF2B5EF4-FFF2-40B4-BE49-F238E27FC236}">
                <a16:creationId xmlns:a16="http://schemas.microsoft.com/office/drawing/2014/main" id="{E4E53CDB-A9C1-5D47-F7F6-54801BE38AF0}"/>
              </a:ext>
            </a:extLst>
          </p:cNvPr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17">
            <a:extLst>
              <a:ext uri="{FF2B5EF4-FFF2-40B4-BE49-F238E27FC236}">
                <a16:creationId xmlns:a16="http://schemas.microsoft.com/office/drawing/2014/main" id="{38CEC11A-9F64-3429-AF77-A58EEE6E28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22C6B4F1-AA20-3D15-0C3B-F6749A2E3D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6096" y="1598496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182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Link </a:t>
            </a:r>
            <a:r>
              <a:rPr lang="en-US" sz="1820" b="1" dirty="0" err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SpreadSheet</a:t>
            </a:r>
            <a:r>
              <a:rPr lang="en-US" sz="182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endParaRPr sz="182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>
            <a:extLst>
              <a:ext uri="{FF2B5EF4-FFF2-40B4-BE49-F238E27FC236}">
                <a16:creationId xmlns:a16="http://schemas.microsoft.com/office/drawing/2014/main" id="{549CB3AA-ACB4-630A-D5CB-ED44B40EA299}"/>
              </a:ext>
            </a:extLst>
          </p:cNvPr>
          <p:cNvSpPr txBox="1"/>
          <p:nvPr/>
        </p:nvSpPr>
        <p:spPr>
          <a:xfrm>
            <a:off x="212775" y="2449197"/>
            <a:ext cx="8670300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60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300" dirty="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https://docs.google.com/spreadsheets/d/1E_HrSLf6fT0WqB4TGF5I1QblplUraFbdEfDzDXkfxGk/edit?usp=sharing</a:t>
            </a:r>
            <a:endParaRPr sz="1300" dirty="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158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C64F6603-F916-535B-FCA0-43B14F6A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>
            <a:extLst>
              <a:ext uri="{FF2B5EF4-FFF2-40B4-BE49-F238E27FC236}">
                <a16:creationId xmlns:a16="http://schemas.microsoft.com/office/drawing/2014/main" id="{34ACE3D3-973C-B12B-572A-5F195CE3B58E}"/>
              </a:ext>
            </a:extLst>
          </p:cNvPr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17">
              <a:extLst>
                <a:ext uri="{FF2B5EF4-FFF2-40B4-BE49-F238E27FC236}">
                  <a16:creationId xmlns:a16="http://schemas.microsoft.com/office/drawing/2014/main" id="{BD6162C1-6E5F-D980-5254-16D08CCD155C}"/>
                </a:ext>
              </a:extLst>
            </p:cNvPr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>
              <a:extLst>
                <a:ext uri="{FF2B5EF4-FFF2-40B4-BE49-F238E27FC236}">
                  <a16:creationId xmlns:a16="http://schemas.microsoft.com/office/drawing/2014/main" id="{DE2ED735-4F40-3C54-67C7-6138D01731FA}"/>
                </a:ext>
              </a:extLst>
            </p:cNvPr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>
              <a:extLst>
                <a:ext uri="{FF2B5EF4-FFF2-40B4-BE49-F238E27FC236}">
                  <a16:creationId xmlns:a16="http://schemas.microsoft.com/office/drawing/2014/main" id="{92911280-6D10-4520-7279-9A44B94C793A}"/>
                </a:ext>
              </a:extLst>
            </p:cNvPr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7">
            <a:extLst>
              <a:ext uri="{FF2B5EF4-FFF2-40B4-BE49-F238E27FC236}">
                <a16:creationId xmlns:a16="http://schemas.microsoft.com/office/drawing/2014/main" id="{B6AB9545-BFE7-A2F4-5F25-AB5D4A284AFE}"/>
              </a:ext>
            </a:extLst>
          </p:cNvPr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17">
              <a:extLst>
                <a:ext uri="{FF2B5EF4-FFF2-40B4-BE49-F238E27FC236}">
                  <a16:creationId xmlns:a16="http://schemas.microsoft.com/office/drawing/2014/main" id="{374F81AD-BC80-6465-28C5-A6387BF060C4}"/>
                </a:ext>
              </a:extLst>
            </p:cNvPr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>
              <a:extLst>
                <a:ext uri="{FF2B5EF4-FFF2-40B4-BE49-F238E27FC236}">
                  <a16:creationId xmlns:a16="http://schemas.microsoft.com/office/drawing/2014/main" id="{D7328D1B-31CA-AC84-94CE-E4684C61EBD2}"/>
                </a:ext>
              </a:extLst>
            </p:cNvPr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>
              <a:extLst>
                <a:ext uri="{FF2B5EF4-FFF2-40B4-BE49-F238E27FC236}">
                  <a16:creationId xmlns:a16="http://schemas.microsoft.com/office/drawing/2014/main" id="{7D8E8111-160A-3E2A-CE7C-D9EEC88A14CD}"/>
                </a:ext>
              </a:extLst>
            </p:cNvPr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>
              <a:extLst>
                <a:ext uri="{FF2B5EF4-FFF2-40B4-BE49-F238E27FC236}">
                  <a16:creationId xmlns:a16="http://schemas.microsoft.com/office/drawing/2014/main" id="{B86FEF09-9AA3-AEFE-63B5-8A805FACA1AB}"/>
                </a:ext>
              </a:extLst>
            </p:cNvPr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>
              <a:extLst>
                <a:ext uri="{FF2B5EF4-FFF2-40B4-BE49-F238E27FC236}">
                  <a16:creationId xmlns:a16="http://schemas.microsoft.com/office/drawing/2014/main" id="{42EBBB9D-5671-380E-C88C-787C1EA5373E}"/>
                </a:ext>
              </a:extLst>
            </p:cNvPr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>
              <a:extLst>
                <a:ext uri="{FF2B5EF4-FFF2-40B4-BE49-F238E27FC236}">
                  <a16:creationId xmlns:a16="http://schemas.microsoft.com/office/drawing/2014/main" id="{A6B84616-AD36-0068-A930-D2DF53AB630C}"/>
                </a:ext>
              </a:extLst>
            </p:cNvPr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>
              <a:extLst>
                <a:ext uri="{FF2B5EF4-FFF2-40B4-BE49-F238E27FC236}">
                  <a16:creationId xmlns:a16="http://schemas.microsoft.com/office/drawing/2014/main" id="{91C64A74-A662-0122-6B48-7CFC6AD00CD1}"/>
                </a:ext>
              </a:extLst>
            </p:cNvPr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>
              <a:extLst>
                <a:ext uri="{FF2B5EF4-FFF2-40B4-BE49-F238E27FC236}">
                  <a16:creationId xmlns:a16="http://schemas.microsoft.com/office/drawing/2014/main" id="{B25872A8-E537-6324-992C-750508A6F8FA}"/>
                </a:ext>
              </a:extLst>
            </p:cNvPr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>
              <a:extLst>
                <a:ext uri="{FF2B5EF4-FFF2-40B4-BE49-F238E27FC236}">
                  <a16:creationId xmlns:a16="http://schemas.microsoft.com/office/drawing/2014/main" id="{53C09156-A611-24D5-6663-7F9BA59BBF18}"/>
                </a:ext>
              </a:extLst>
            </p:cNvPr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BFEE021A-D3FD-64B8-E610-1F7DB8B2D97B}"/>
              </a:ext>
            </a:extLst>
          </p:cNvPr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name="adj1" fmla="val 5441529"/>
              <a:gd name="adj2" fmla="val 1620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>
            <a:extLst>
              <a:ext uri="{FF2B5EF4-FFF2-40B4-BE49-F238E27FC236}">
                <a16:creationId xmlns:a16="http://schemas.microsoft.com/office/drawing/2014/main" id="{7DF1512F-E762-6F24-2AC8-6AA3DD6D24D7}"/>
              </a:ext>
            </a:extLst>
          </p:cNvPr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17">
            <a:extLst>
              <a:ext uri="{FF2B5EF4-FFF2-40B4-BE49-F238E27FC236}">
                <a16:creationId xmlns:a16="http://schemas.microsoft.com/office/drawing/2014/main" id="{0CB11C37-7769-F007-9614-08A21BBFD5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DBC5780A-2438-2DA5-C7E1-EB1DD64128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6096" y="531139"/>
            <a:ext cx="8520600" cy="41184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Terima Kasih</a:t>
            </a:r>
            <a:br>
              <a:rPr lang="en-US" sz="2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2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Mochammad Azriel Rizky Syahputra</a:t>
            </a:r>
            <a:br>
              <a:rPr lang="en-US" sz="2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DA20 </a:t>
            </a:r>
            <a:endParaRPr sz="24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65561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</vt:lpstr>
      <vt:lpstr>Open Sans</vt:lpstr>
      <vt:lpstr>Arial</vt:lpstr>
      <vt:lpstr>Caveat</vt:lpstr>
      <vt:lpstr>Simple Light</vt:lpstr>
      <vt:lpstr>PowerPoint Presentation</vt:lpstr>
      <vt:lpstr>PowerPoint Presentation</vt:lpstr>
      <vt:lpstr>Data Formatting and Validation</vt:lpstr>
      <vt:lpstr>Link SpreadSheet :</vt:lpstr>
      <vt:lpstr>Terima Kasih  Mochammad Azriel Rizky Syahputra DA20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arel</dc:creator>
  <cp:lastModifiedBy>Mochammad Azriel Rizky Syahputra</cp:lastModifiedBy>
  <cp:revision>1</cp:revision>
  <dcterms:modified xsi:type="dcterms:W3CDTF">2025-01-27T20:58:38Z</dcterms:modified>
</cp:coreProperties>
</file>