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7772-5551-A743-B219-7F4D4A55F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03E8B-782B-1243-975F-56D5C2EC4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Arely Alcantara</a:t>
            </a:r>
          </a:p>
        </p:txBody>
      </p:sp>
    </p:spTree>
    <p:extLst>
      <p:ext uri="{BB962C8B-B14F-4D97-AF65-F5344CB8AC3E}">
        <p14:creationId xmlns:p14="http://schemas.microsoft.com/office/powerpoint/2010/main" val="351728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1D3A-A377-E54C-ADD5-5914625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869F-D773-214A-B311-695B3B1A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It’s always weird seeing people stressed out about job hunting and interviews, so I thought why not make a web app that allows CS students to review for their interviews and also input their own questions.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This app is intended to help job seekers review on old material and essentially get some practice before their interviews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grabbed questions randomly</a:t>
            </a:r>
          </a:p>
        </p:txBody>
      </p:sp>
    </p:spTree>
    <p:extLst>
      <p:ext uri="{BB962C8B-B14F-4D97-AF65-F5344CB8AC3E}">
        <p14:creationId xmlns:p14="http://schemas.microsoft.com/office/powerpoint/2010/main" val="302457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72AE-796F-3E4B-AD70-31BE0B6A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042F-0AC0-A746-9B65-14D864F3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Given the time constraints and other finals going on, I didn’t get a chance to dive into mobile development as I wanted to, but I did try to use Express and Mongo.</a:t>
            </a:r>
          </a:p>
          <a:p>
            <a:r>
              <a:rPr lang="en-US" dirty="0"/>
              <a:t>- I did find however, something called a json-server which is actually pretty cool because it’s literally a JSON file that acts as your database with like a built in API – it acts as model and controller (if we’re looking at an MVC app)</a:t>
            </a:r>
          </a:p>
        </p:txBody>
      </p:sp>
    </p:spTree>
    <p:extLst>
      <p:ext uri="{BB962C8B-B14F-4D97-AF65-F5344CB8AC3E}">
        <p14:creationId xmlns:p14="http://schemas.microsoft.com/office/powerpoint/2010/main" val="12999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3395-1DE6-5148-B14C-CE25100C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5611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570A-5E90-AC45-B011-8F0EBC43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06D1-513E-7D4B-80FB-0F2EE292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Working on teams is way better than working alone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Fullstack</a:t>
            </a:r>
            <a:r>
              <a:rPr lang="en-US" dirty="0"/>
              <a:t> is always fun, so good to learn new things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Probably don’t stay up </a:t>
            </a:r>
            <a:r>
              <a:rPr lang="en-US" dirty="0" err="1"/>
              <a:t>til</a:t>
            </a:r>
            <a:r>
              <a:rPr lang="en-US" dirty="0"/>
              <a:t> 7am next time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Sprints would have helped if we had a longer time frame </a:t>
            </a:r>
          </a:p>
        </p:txBody>
      </p:sp>
    </p:spTree>
    <p:extLst>
      <p:ext uri="{BB962C8B-B14F-4D97-AF65-F5344CB8AC3E}">
        <p14:creationId xmlns:p14="http://schemas.microsoft.com/office/powerpoint/2010/main" val="171582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3C19-0FC0-8E45-871C-FFB457683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F35D6-06E1-8D42-87AE-9910BBD1A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0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197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APP Final project</vt:lpstr>
      <vt:lpstr>Introduction</vt:lpstr>
      <vt:lpstr>planning</vt:lpstr>
      <vt:lpstr>demo</vt:lpstr>
      <vt:lpstr>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Final project</dc:title>
  <dc:creator>Alcantara, Arely</dc:creator>
  <cp:lastModifiedBy>Alcantara, Arely</cp:lastModifiedBy>
  <cp:revision>9</cp:revision>
  <dcterms:created xsi:type="dcterms:W3CDTF">2019-12-17T12:09:41Z</dcterms:created>
  <dcterms:modified xsi:type="dcterms:W3CDTF">2019-12-17T12:25:10Z</dcterms:modified>
</cp:coreProperties>
</file>