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6313786-7E4D-4FFB-A4B4-6942DCEF296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s-GT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DE19A27-F1C2-4481-8217-5A02F66F8CD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61109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786-7E4D-4FFB-A4B4-6942DCEF296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9A27-F1C2-4481-8217-5A02F66F8CD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675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786-7E4D-4FFB-A4B4-6942DCEF296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9A27-F1C2-4481-8217-5A02F66F8CD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7342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786-7E4D-4FFB-A4B4-6942DCEF296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9A27-F1C2-4481-8217-5A02F66F8CD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9536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6313786-7E4D-4FFB-A4B4-6942DCEF296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DE19A27-F1C2-4481-8217-5A02F66F8CD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5280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786-7E4D-4FFB-A4B4-6942DCEF296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9A27-F1C2-4481-8217-5A02F66F8CD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6333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786-7E4D-4FFB-A4B4-6942DCEF296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9A27-F1C2-4481-8217-5A02F66F8CD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0304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786-7E4D-4FFB-A4B4-6942DCEF296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9A27-F1C2-4481-8217-5A02F66F8CD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7822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786-7E4D-4FFB-A4B4-6942DCEF296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9A27-F1C2-4481-8217-5A02F66F8CD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7279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786-7E4D-4FFB-A4B4-6942DCEF296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E19A27-F1C2-4481-8217-5A02F66F8CD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0658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6313786-7E4D-4FFB-A4B4-6942DCEF296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s-GT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E19A27-F1C2-4481-8217-5A02F66F8CD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2641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6313786-7E4D-4FFB-A4B4-6942DCEF296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E19A27-F1C2-4481-8217-5A02F66F8CDC}" type="slidenum">
              <a:rPr lang="es-GT" smtClean="0"/>
              <a:t>‹Nº›</a:t>
            </a:fld>
            <a:endParaRPr lang="es-GT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352746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0259">
              <a:schemeClr val="accent1">
                <a:lumMod val="75000"/>
              </a:schemeClr>
            </a:gs>
            <a:gs pos="69000">
              <a:schemeClr val="accent4"/>
            </a:gs>
            <a:gs pos="0">
              <a:schemeClr val="accent5"/>
            </a:gs>
            <a:gs pos="78000">
              <a:schemeClr val="accent5">
                <a:lumMod val="50000"/>
              </a:schemeClr>
            </a:gs>
            <a:gs pos="10000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>
                <a:latin typeface="Adobe Garamond Pro Bold" panose="02020702060506020403" pitchFamily="18" charset="0"/>
              </a:rPr>
              <a:t>Empresa Contable</a:t>
            </a:r>
            <a:endParaRPr lang="es-GT" dirty="0">
              <a:latin typeface="Adobe Garamond Pro Bold" panose="02020702060506020403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546621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0259">
              <a:schemeClr val="accent1">
                <a:lumMod val="75000"/>
              </a:schemeClr>
            </a:gs>
            <a:gs pos="69000">
              <a:schemeClr val="accent4"/>
            </a:gs>
            <a:gs pos="0">
              <a:schemeClr val="accent5"/>
            </a:gs>
            <a:gs pos="78000">
              <a:schemeClr val="accent5">
                <a:lumMod val="50000"/>
              </a:schemeClr>
            </a:gs>
            <a:gs pos="10000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Encargado: Raúl Barillas</a:t>
            </a:r>
          </a:p>
          <a:p>
            <a:r>
              <a:rPr lang="es-GT" dirty="0" smtClean="0"/>
              <a:t>Teléfono: 34242828</a:t>
            </a:r>
          </a:p>
          <a:p>
            <a:r>
              <a:rPr lang="es-GT" dirty="0" smtClean="0"/>
              <a:t>Dirección: Avenida 6-42 Local 2 , Plaza Montufar, Zona 9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601951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Verde amarill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71</TotalTime>
  <Words>21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Adobe Garamond Pro Bold</vt:lpstr>
      <vt:lpstr>Arial</vt:lpstr>
      <vt:lpstr>Century Gothic</vt:lpstr>
      <vt:lpstr>Savon</vt:lpstr>
      <vt:lpstr>Empresa Contable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Empresa de Contabilidad</dc:title>
  <dc:creator>estudiante</dc:creator>
  <cp:lastModifiedBy>estudiante</cp:lastModifiedBy>
  <cp:revision>6</cp:revision>
  <dcterms:created xsi:type="dcterms:W3CDTF">2018-08-15T22:09:14Z</dcterms:created>
  <dcterms:modified xsi:type="dcterms:W3CDTF">2018-08-15T23:20:18Z</dcterms:modified>
</cp:coreProperties>
</file>