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CD85-FBF8-4AED-A3C6-CFF56D3284FB}" type="datetimeFigureOut">
              <a:rPr lang="es-GT" smtClean="0"/>
              <a:t>18/03/2018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1B2B-7202-4581-B10A-9597F4994B8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5367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CD85-FBF8-4AED-A3C6-CFF56D3284FB}" type="datetimeFigureOut">
              <a:rPr lang="es-GT" smtClean="0"/>
              <a:t>18/03/2018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1B2B-7202-4581-B10A-9597F4994B8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0937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CD85-FBF8-4AED-A3C6-CFF56D3284FB}" type="datetimeFigureOut">
              <a:rPr lang="es-GT" smtClean="0"/>
              <a:t>18/03/2018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1B2B-7202-4581-B10A-9597F4994B8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64461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CD85-FBF8-4AED-A3C6-CFF56D3284FB}" type="datetimeFigureOut">
              <a:rPr lang="es-GT" smtClean="0"/>
              <a:t>18/03/2018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1B2B-7202-4581-B10A-9597F4994B8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97546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CD85-FBF8-4AED-A3C6-CFF56D3284FB}" type="datetimeFigureOut">
              <a:rPr lang="es-GT" smtClean="0"/>
              <a:t>18/03/2018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1B2B-7202-4581-B10A-9597F4994B8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94649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CD85-FBF8-4AED-A3C6-CFF56D3284FB}" type="datetimeFigureOut">
              <a:rPr lang="es-GT" smtClean="0"/>
              <a:t>18/03/2018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1B2B-7202-4581-B10A-9597F4994B8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76180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CD85-FBF8-4AED-A3C6-CFF56D3284FB}" type="datetimeFigureOut">
              <a:rPr lang="es-GT" smtClean="0"/>
              <a:t>18/03/2018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1B2B-7202-4581-B10A-9597F4994B8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49775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CD85-FBF8-4AED-A3C6-CFF56D3284FB}" type="datetimeFigureOut">
              <a:rPr lang="es-GT" smtClean="0"/>
              <a:t>18/03/2018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1B2B-7202-4581-B10A-9597F4994B8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07698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CD85-FBF8-4AED-A3C6-CFF56D3284FB}" type="datetimeFigureOut">
              <a:rPr lang="es-GT" smtClean="0"/>
              <a:t>18/03/2018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1B2B-7202-4581-B10A-9597F4994B8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4220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CD85-FBF8-4AED-A3C6-CFF56D3284FB}" type="datetimeFigureOut">
              <a:rPr lang="es-GT" smtClean="0"/>
              <a:t>18/03/2018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D941B2B-7202-4581-B10A-9597F4994B8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509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CD85-FBF8-4AED-A3C6-CFF56D3284FB}" type="datetimeFigureOut">
              <a:rPr lang="es-GT" smtClean="0"/>
              <a:t>18/03/2018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1B2B-7202-4581-B10A-9597F4994B8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1792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CD85-FBF8-4AED-A3C6-CFF56D3284FB}" type="datetimeFigureOut">
              <a:rPr lang="es-GT" smtClean="0"/>
              <a:t>18/03/2018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1B2B-7202-4581-B10A-9597F4994B8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8240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CD85-FBF8-4AED-A3C6-CFF56D3284FB}" type="datetimeFigureOut">
              <a:rPr lang="es-GT" smtClean="0"/>
              <a:t>18/03/2018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1B2B-7202-4581-B10A-9597F4994B8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403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CD85-FBF8-4AED-A3C6-CFF56D3284FB}" type="datetimeFigureOut">
              <a:rPr lang="es-GT" smtClean="0"/>
              <a:t>18/03/2018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1B2B-7202-4581-B10A-9597F4994B8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017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CD85-FBF8-4AED-A3C6-CFF56D3284FB}" type="datetimeFigureOut">
              <a:rPr lang="es-GT" smtClean="0"/>
              <a:t>18/03/2018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1B2B-7202-4581-B10A-9597F4994B8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4494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CD85-FBF8-4AED-A3C6-CFF56D3284FB}" type="datetimeFigureOut">
              <a:rPr lang="es-GT" smtClean="0"/>
              <a:t>18/03/2018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1B2B-7202-4581-B10A-9597F4994B8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5703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CD85-FBF8-4AED-A3C6-CFF56D3284FB}" type="datetimeFigureOut">
              <a:rPr lang="es-GT" smtClean="0"/>
              <a:t>18/03/2018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41B2B-7202-4581-B10A-9597F4994B8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2712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57CD85-FBF8-4AED-A3C6-CFF56D3284FB}" type="datetimeFigureOut">
              <a:rPr lang="es-GT" smtClean="0"/>
              <a:t>18/03/2018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941B2B-7202-4581-B10A-9597F4994B8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0586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178147" y="2967335"/>
            <a:ext cx="64423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LA    CONVERSACION </a:t>
            </a:r>
            <a:endParaRPr lang="es-E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17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dirty="0" smtClean="0"/>
              <a:t>Es un dialogo oral o escrito entre dos o mas personas que </a:t>
            </a:r>
            <a:r>
              <a:rPr lang="es-GT" dirty="0" err="1" smtClean="0"/>
              <a:t>intevienen</a:t>
            </a:r>
            <a:r>
              <a:rPr lang="es-GT" dirty="0" smtClean="0"/>
              <a:t> alternativamente expresando sus ideas o afectos sin necesidad de planificación.</a:t>
            </a:r>
          </a:p>
          <a:p>
            <a:endParaRPr lang="es-G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666" y="978922"/>
            <a:ext cx="3355483" cy="18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5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GT" dirty="0" smtClean="0"/>
              <a:t>  Sirve para obtener información y compartir escenarios que muestran la diversidad de afectaciones ,  pensamientos ,  experiencias y posturas</a:t>
            </a:r>
          </a:p>
        </p:txBody>
      </p:sp>
    </p:spTree>
    <p:extLst>
      <p:ext uri="{BB962C8B-B14F-4D97-AF65-F5344CB8AC3E}">
        <p14:creationId xmlns:p14="http://schemas.microsoft.com/office/powerpoint/2010/main" val="28889497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La conversación es importante para el desarrollo del pensamiento y del lenguaje ya que durante nuestro desarrollo nos vemos obligados a pensar con detenimiento,  a no apartarnos del tema de la conversación y a expresar nuestras ideas de forma comprensible.</a:t>
            </a:r>
            <a:endParaRPr lang="es-G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775" y="698578"/>
            <a:ext cx="2804347" cy="228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801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57</TotalTime>
  <Words>88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chuc</dc:creator>
  <cp:lastModifiedBy>David chuc</cp:lastModifiedBy>
  <cp:revision>5</cp:revision>
  <dcterms:created xsi:type="dcterms:W3CDTF">2018-03-19T03:00:26Z</dcterms:created>
  <dcterms:modified xsi:type="dcterms:W3CDTF">2018-03-19T03:57:55Z</dcterms:modified>
</cp:coreProperties>
</file>