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D6E7B6-8BCE-D43C-6098-51BB562C1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A81CD3-76FD-EB9A-7352-27862CCB4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0C0443-C2C6-3A8C-2A9B-B0A876E6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964C-A5C1-43B4-BAFC-3CF9C5E1DF85}" type="datetimeFigureOut">
              <a:rPr lang="es-ES" smtClean="0"/>
              <a:t>16/07/2022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063BE3-9D4F-26B2-B552-42B80282C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3428B-44AA-4440-CE6B-0C7250BA8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9B8D-CFC3-4145-95AB-933A57780C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143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28993-4EE0-7584-DE4E-385AABDE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600781E-71BE-CEA0-D9EA-3FBB0235D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F7C8AB-E6B7-E2F7-C20B-E39E2C751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964C-A5C1-43B4-BAFC-3CF9C5E1DF85}" type="datetimeFigureOut">
              <a:rPr lang="es-ES" smtClean="0"/>
              <a:t>16/07/2022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B3B3D4-A130-0AB1-6EB4-1A120D326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78A5D9-54E7-8DEE-80B6-17E6850D2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9B8D-CFC3-4145-95AB-933A57780C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2745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98EDB7-1407-BAE3-DE89-4B3403B30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3036D73-5105-C36B-A4E3-492742F05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044322-E952-F2EC-B4AB-4F4AFAB06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964C-A5C1-43B4-BAFC-3CF9C5E1DF85}" type="datetimeFigureOut">
              <a:rPr lang="es-ES" smtClean="0"/>
              <a:t>16/07/2022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4A630F-BC96-D16B-D186-04421F32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9E0D42-4C37-599A-4044-3CFE053F5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9B8D-CFC3-4145-95AB-933A57780C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1441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09C51-418A-EB33-A586-516C5A82E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2034FD-30C2-E0B8-FAB8-983E3B866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145ABB-2D35-DF50-825D-1F3DA687F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964C-A5C1-43B4-BAFC-3CF9C5E1DF85}" type="datetimeFigureOut">
              <a:rPr lang="es-ES" smtClean="0"/>
              <a:t>16/07/2022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C89268-EA98-3FFC-3553-32668584E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A0B50E-B32E-815F-D8A9-E0192B60B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9B8D-CFC3-4145-95AB-933A57780C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417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5F7E1-270C-A90B-74C8-A92FE2CEC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EA22E5-F07A-9BA3-5D2A-ECFC1586A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73F05B-7FAE-39B4-7437-C95EF2AC9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964C-A5C1-43B4-BAFC-3CF9C5E1DF85}" type="datetimeFigureOut">
              <a:rPr lang="es-ES" smtClean="0"/>
              <a:t>16/07/2022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5E8808-03F8-0A05-BBF1-7E5DC39E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D024FE-4EBE-88DB-D938-C96506069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9B8D-CFC3-4145-95AB-933A57780C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497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0CA6C-FBC0-5A27-AD4B-E8E688BB5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025DAF-EF6A-115C-F87C-7892B943B1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23BAA1B-ED56-5CA1-67F2-8FA68A3F6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4D5090-DDA0-32EE-B453-39EF01ACD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964C-A5C1-43B4-BAFC-3CF9C5E1DF85}" type="datetimeFigureOut">
              <a:rPr lang="es-ES" smtClean="0"/>
              <a:t>16/07/2022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2D3601-8381-6EC3-19F4-0E3F9C835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116362-123C-78DA-4EEA-CF4E56191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9B8D-CFC3-4145-95AB-933A57780C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4357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3BD1E-176F-A604-861F-4B0D2639F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BD79E0-2224-57E8-937B-7AE92182B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D7204A8-4EDA-7425-71C3-91CA40E82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AC066AC-FFFC-19F3-119A-6C002185D0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BAAB8D4-782F-9783-96BF-79DEDF2189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5C816C1-2601-63CC-DF68-7E2312DB8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964C-A5C1-43B4-BAFC-3CF9C5E1DF85}" type="datetimeFigureOut">
              <a:rPr lang="es-ES" smtClean="0"/>
              <a:t>16/07/2022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6057B26-3D8A-2239-DDBE-0089ECC1A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2C77055-0986-4A83-9A82-79B0F7C09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9B8D-CFC3-4145-95AB-933A57780C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847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521EB-7ADF-1E32-3AD2-4AE012B4A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B251FA4-F878-BD0E-8E32-8AB6BCB14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964C-A5C1-43B4-BAFC-3CF9C5E1DF85}" type="datetimeFigureOut">
              <a:rPr lang="es-ES" smtClean="0"/>
              <a:t>16/07/2022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FFA9019-7959-F96B-EABA-FB917E60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2234E1E-0A6B-E21E-91C9-2D749DA3A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9B8D-CFC3-4145-95AB-933A57780C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428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D90B6F4-5CD4-E911-4183-2E6BA07D3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964C-A5C1-43B4-BAFC-3CF9C5E1DF85}" type="datetimeFigureOut">
              <a:rPr lang="es-ES" smtClean="0"/>
              <a:t>16/07/2022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E398942-F6C8-FDFC-FEE3-F92B65327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34E97AE-7CC1-3C8C-D577-81963FD7A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9B8D-CFC3-4145-95AB-933A57780C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271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CBA9AC-964D-6957-9F9A-0BD43C761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E0F1E7-240C-4981-820A-17A835221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369EE98-A3DB-3CCA-1B63-F8616E001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BB1E1C-C4C2-26A5-038E-C17FDE265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964C-A5C1-43B4-BAFC-3CF9C5E1DF85}" type="datetimeFigureOut">
              <a:rPr lang="es-ES" smtClean="0"/>
              <a:t>16/07/2022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30D4E7-8E75-3FFD-DBD8-DCAD61D74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0BD586-2353-8A05-F775-9F452CFA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9B8D-CFC3-4145-95AB-933A57780C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0709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7BBFFA-B061-DE16-F406-01168D52D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EC328D8-06E3-D94E-D1C0-7411E94144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A5F15B7-B430-A446-D1DE-A95872E7B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C0DB46C-3643-B3EB-F460-4F4AFCB1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964C-A5C1-43B4-BAFC-3CF9C5E1DF85}" type="datetimeFigureOut">
              <a:rPr lang="es-ES" smtClean="0"/>
              <a:t>16/07/2022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9745B8-1D29-4E91-E063-181699645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60995A-BA4B-A969-1FA0-AAD5BFD33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9B8D-CFC3-4145-95AB-933A57780C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8992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190DFF2-1258-54EA-723D-434DFEE26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2250C5-0724-9FC8-3386-15821AB74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BF5E01-B5C7-560B-E8FC-A16744F93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A964C-A5C1-43B4-BAFC-3CF9C5E1DF85}" type="datetimeFigureOut">
              <a:rPr lang="es-ES" smtClean="0"/>
              <a:t>16/07/2022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88AF4A-0383-8C28-CD22-A716804964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9AB04F-ADDC-8867-15B2-62A39D18E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D9B8D-CFC3-4145-95AB-933A57780C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628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63E072B2-878D-62DC-AF7D-E5E5FD9B5AC7}"/>
              </a:ext>
            </a:extLst>
          </p:cNvPr>
          <p:cNvCxnSpPr>
            <a:cxnSpLocks/>
          </p:cNvCxnSpPr>
          <p:nvPr/>
        </p:nvCxnSpPr>
        <p:spPr>
          <a:xfrm>
            <a:off x="8398168" y="5295900"/>
            <a:ext cx="66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>
            <a:extLst>
              <a:ext uri="{FF2B5EF4-FFF2-40B4-BE49-F238E27FC236}">
                <a16:creationId xmlns:a16="http://schemas.microsoft.com/office/drawing/2014/main" id="{9A92EF30-AED2-4F9E-A1D2-772066671737}"/>
              </a:ext>
            </a:extLst>
          </p:cNvPr>
          <p:cNvSpPr/>
          <p:nvPr/>
        </p:nvSpPr>
        <p:spPr>
          <a:xfrm>
            <a:off x="7204368" y="855133"/>
            <a:ext cx="1193800" cy="973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NFS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74FF512-C601-29B3-8724-C1DA4FF25296}"/>
              </a:ext>
            </a:extLst>
          </p:cNvPr>
          <p:cNvSpPr/>
          <p:nvPr/>
        </p:nvSpPr>
        <p:spPr>
          <a:xfrm>
            <a:off x="7204368" y="2209799"/>
            <a:ext cx="1193800" cy="973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MASTER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74F5522-DBBC-EB4E-0C1B-07DC8C7FF72A}"/>
              </a:ext>
            </a:extLst>
          </p:cNvPr>
          <p:cNvSpPr/>
          <p:nvPr/>
        </p:nvSpPr>
        <p:spPr>
          <a:xfrm>
            <a:off x="7217068" y="3564465"/>
            <a:ext cx="1193800" cy="973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WORKER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93D5E85-5E2C-F299-76BB-58A9F804324C}"/>
              </a:ext>
            </a:extLst>
          </p:cNvPr>
          <p:cNvSpPr/>
          <p:nvPr/>
        </p:nvSpPr>
        <p:spPr>
          <a:xfrm>
            <a:off x="7204368" y="4914897"/>
            <a:ext cx="1193800" cy="973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WORKER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12F5BCB3-B6C4-1D86-B897-9A99628CB258}"/>
              </a:ext>
            </a:extLst>
          </p:cNvPr>
          <p:cNvSpPr/>
          <p:nvPr/>
        </p:nvSpPr>
        <p:spPr>
          <a:xfrm>
            <a:off x="4880268" y="3012015"/>
            <a:ext cx="1193800" cy="6688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NAT AZ</a:t>
            </a:r>
          </a:p>
        </p:txBody>
      </p:sp>
      <p:sp>
        <p:nvSpPr>
          <p:cNvPr id="11" name="Cilindro 10">
            <a:extLst>
              <a:ext uri="{FF2B5EF4-FFF2-40B4-BE49-F238E27FC236}">
                <a16:creationId xmlns:a16="http://schemas.microsoft.com/office/drawing/2014/main" id="{F2FAB6E1-042C-090D-6513-B8DBDC78B076}"/>
              </a:ext>
            </a:extLst>
          </p:cNvPr>
          <p:cNvSpPr/>
          <p:nvPr/>
        </p:nvSpPr>
        <p:spPr>
          <a:xfrm>
            <a:off x="6383101" y="889000"/>
            <a:ext cx="160867" cy="4914897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LAN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9C455B3A-871D-0187-F463-0C697D549ACC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543968" y="1341967"/>
            <a:ext cx="66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9B5A4972-67D5-B8C1-10A3-7E1D272ED1D0}"/>
              </a:ext>
            </a:extLst>
          </p:cNvPr>
          <p:cNvCxnSpPr>
            <a:cxnSpLocks/>
          </p:cNvCxnSpPr>
          <p:nvPr/>
        </p:nvCxnSpPr>
        <p:spPr>
          <a:xfrm>
            <a:off x="6543968" y="2692399"/>
            <a:ext cx="66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97B7E60F-0E48-081E-5CE7-5EF550CA6C5D}"/>
              </a:ext>
            </a:extLst>
          </p:cNvPr>
          <p:cNvCxnSpPr>
            <a:cxnSpLocks/>
          </p:cNvCxnSpPr>
          <p:nvPr/>
        </p:nvCxnSpPr>
        <p:spPr>
          <a:xfrm>
            <a:off x="6543968" y="4038598"/>
            <a:ext cx="66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6DE862FF-2348-CA09-BEEF-A397E9B7FE9A}"/>
              </a:ext>
            </a:extLst>
          </p:cNvPr>
          <p:cNvCxnSpPr>
            <a:cxnSpLocks/>
          </p:cNvCxnSpPr>
          <p:nvPr/>
        </p:nvCxnSpPr>
        <p:spPr>
          <a:xfrm>
            <a:off x="6543968" y="5295900"/>
            <a:ext cx="66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Nube 18">
            <a:extLst>
              <a:ext uri="{FF2B5EF4-FFF2-40B4-BE49-F238E27FC236}">
                <a16:creationId xmlns:a16="http://schemas.microsoft.com/office/drawing/2014/main" id="{5E46B510-ABAA-887F-E7F3-8F6FC07A3367}"/>
              </a:ext>
            </a:extLst>
          </p:cNvPr>
          <p:cNvSpPr/>
          <p:nvPr/>
        </p:nvSpPr>
        <p:spPr>
          <a:xfrm>
            <a:off x="2821140" y="2804582"/>
            <a:ext cx="1739900" cy="108373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INTERNET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941AA561-7A01-B4EB-FAFF-667D2D371333}"/>
              </a:ext>
            </a:extLst>
          </p:cNvPr>
          <p:cNvCxnSpPr>
            <a:stCxn id="10" idx="3"/>
            <a:endCxn id="11" idx="2"/>
          </p:cNvCxnSpPr>
          <p:nvPr/>
        </p:nvCxnSpPr>
        <p:spPr>
          <a:xfrm>
            <a:off x="6074068" y="3346449"/>
            <a:ext cx="3090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EF55EF59-72FB-9533-4134-9379BEC6C13B}"/>
              </a:ext>
            </a:extLst>
          </p:cNvPr>
          <p:cNvCxnSpPr>
            <a:cxnSpLocks/>
          </p:cNvCxnSpPr>
          <p:nvPr/>
        </p:nvCxnSpPr>
        <p:spPr>
          <a:xfrm>
            <a:off x="8305034" y="2679699"/>
            <a:ext cx="66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ilindro 22">
            <a:extLst>
              <a:ext uri="{FF2B5EF4-FFF2-40B4-BE49-F238E27FC236}">
                <a16:creationId xmlns:a16="http://schemas.microsoft.com/office/drawing/2014/main" id="{61DE76F5-AFDD-6D11-C6DE-9305B1A6ABFB}"/>
              </a:ext>
            </a:extLst>
          </p:cNvPr>
          <p:cNvSpPr/>
          <p:nvPr/>
        </p:nvSpPr>
        <p:spPr>
          <a:xfrm>
            <a:off x="8948501" y="2345267"/>
            <a:ext cx="160867" cy="3543297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SDN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C63B8FD5-DB0C-CCA7-D011-DB368EC2D3C0}"/>
              </a:ext>
            </a:extLst>
          </p:cNvPr>
          <p:cNvCxnSpPr>
            <a:cxnSpLocks/>
          </p:cNvCxnSpPr>
          <p:nvPr/>
        </p:nvCxnSpPr>
        <p:spPr>
          <a:xfrm>
            <a:off x="8288101" y="4038598"/>
            <a:ext cx="66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A12971D7-74C7-F560-D3DB-0B0E00048C74}"/>
              </a:ext>
            </a:extLst>
          </p:cNvPr>
          <p:cNvSpPr txBox="1"/>
          <p:nvPr/>
        </p:nvSpPr>
        <p:spPr>
          <a:xfrm>
            <a:off x="5803134" y="4355607"/>
            <a:ext cx="1320800" cy="369332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s-ES" dirty="0"/>
              <a:t>10.0.2.0/24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74D20A2D-5EDE-537D-3EB3-0C976EDC3F82}"/>
              </a:ext>
            </a:extLst>
          </p:cNvPr>
          <p:cNvSpPr txBox="1"/>
          <p:nvPr/>
        </p:nvSpPr>
        <p:spPr>
          <a:xfrm>
            <a:off x="8239806" y="4564488"/>
            <a:ext cx="1637523" cy="369332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s-ES" dirty="0"/>
              <a:t>192.168.0.0/16</a:t>
            </a:r>
          </a:p>
        </p:txBody>
      </p: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DC13F0A7-1F8F-D3D9-A547-96D590693AF6}"/>
              </a:ext>
            </a:extLst>
          </p:cNvPr>
          <p:cNvCxnSpPr>
            <a:stCxn id="19" idx="0"/>
            <a:endCxn id="10" idx="1"/>
          </p:cNvCxnSpPr>
          <p:nvPr/>
        </p:nvCxnSpPr>
        <p:spPr>
          <a:xfrm>
            <a:off x="4559590" y="3346448"/>
            <a:ext cx="3206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6CB4948-BBB8-BEA5-BE05-E4D73241BEFC}"/>
              </a:ext>
            </a:extLst>
          </p:cNvPr>
          <p:cNvSpPr txBox="1"/>
          <p:nvPr/>
        </p:nvSpPr>
        <p:spPr>
          <a:xfrm>
            <a:off x="4204554" y="2521517"/>
            <a:ext cx="949130" cy="369332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s-ES" dirty="0"/>
              <a:t>20.X.X.X</a:t>
            </a:r>
          </a:p>
        </p:txBody>
      </p:sp>
      <p:sp>
        <p:nvSpPr>
          <p:cNvPr id="34" name="Cara sonriente 33">
            <a:extLst>
              <a:ext uri="{FF2B5EF4-FFF2-40B4-BE49-F238E27FC236}">
                <a16:creationId xmlns:a16="http://schemas.microsoft.com/office/drawing/2014/main" id="{F718CC97-14FC-2B6E-CC6C-607FEF7BB07A}"/>
              </a:ext>
            </a:extLst>
          </p:cNvPr>
          <p:cNvSpPr/>
          <p:nvPr/>
        </p:nvSpPr>
        <p:spPr>
          <a:xfrm>
            <a:off x="3398601" y="4331439"/>
            <a:ext cx="530117" cy="466097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EC0D2B43-C44B-26D6-D795-0752080F69B9}"/>
              </a:ext>
            </a:extLst>
          </p:cNvPr>
          <p:cNvSpPr txBox="1"/>
          <p:nvPr/>
        </p:nvSpPr>
        <p:spPr>
          <a:xfrm>
            <a:off x="2978439" y="4781055"/>
            <a:ext cx="1370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TERRAFORM</a:t>
            </a:r>
          </a:p>
          <a:p>
            <a:pPr algn="ctr"/>
            <a:r>
              <a:rPr lang="es-ES" dirty="0"/>
              <a:t>ANSIBLE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CC4F8EC0-B9EF-3F33-1F17-8003323C17E3}"/>
              </a:ext>
            </a:extLst>
          </p:cNvPr>
          <p:cNvSpPr/>
          <p:nvPr/>
        </p:nvSpPr>
        <p:spPr>
          <a:xfrm>
            <a:off x="2911250" y="4217437"/>
            <a:ext cx="1567542" cy="133427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A77531A3-8A33-2C7F-D4EA-CEFD29024927}"/>
              </a:ext>
            </a:extLst>
          </p:cNvPr>
          <p:cNvCxnSpPr>
            <a:stCxn id="36" idx="0"/>
            <a:endCxn id="19" idx="1"/>
          </p:cNvCxnSpPr>
          <p:nvPr/>
        </p:nvCxnSpPr>
        <p:spPr>
          <a:xfrm flipH="1" flipV="1">
            <a:off x="3691090" y="3887159"/>
            <a:ext cx="3931" cy="330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767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ra sonriente 1">
            <a:extLst>
              <a:ext uri="{FF2B5EF4-FFF2-40B4-BE49-F238E27FC236}">
                <a16:creationId xmlns:a16="http://schemas.microsoft.com/office/drawing/2014/main" id="{3BE954F8-69D7-9AEB-B465-9C544CAA2ED7}"/>
              </a:ext>
            </a:extLst>
          </p:cNvPr>
          <p:cNvSpPr/>
          <p:nvPr/>
        </p:nvSpPr>
        <p:spPr>
          <a:xfrm>
            <a:off x="215899" y="3052232"/>
            <a:ext cx="524934" cy="47413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7AB2C1B-D7B4-63DB-9B55-916310949A27}"/>
              </a:ext>
            </a:extLst>
          </p:cNvPr>
          <p:cNvSpPr/>
          <p:nvPr/>
        </p:nvSpPr>
        <p:spPr>
          <a:xfrm>
            <a:off x="1617133" y="2874432"/>
            <a:ext cx="1828800" cy="829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Ingress</a:t>
            </a:r>
            <a:r>
              <a:rPr lang="es-ES" dirty="0"/>
              <a:t> </a:t>
            </a:r>
            <a:r>
              <a:rPr lang="es-ES" dirty="0" err="1"/>
              <a:t>Controller</a:t>
            </a:r>
            <a:r>
              <a:rPr lang="es-ES" dirty="0"/>
              <a:t>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687C0B2-BB0E-B72E-8C44-8E1E78591A33}"/>
              </a:ext>
            </a:extLst>
          </p:cNvPr>
          <p:cNvSpPr/>
          <p:nvPr/>
        </p:nvSpPr>
        <p:spPr>
          <a:xfrm>
            <a:off x="3966633" y="2840565"/>
            <a:ext cx="2218267" cy="897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Ingress</a:t>
            </a:r>
            <a:r>
              <a:rPr lang="es-ES" dirty="0"/>
              <a:t> Aplicación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4E33019-14CE-7C31-321A-135394E9672D}"/>
              </a:ext>
            </a:extLst>
          </p:cNvPr>
          <p:cNvSpPr/>
          <p:nvPr/>
        </p:nvSpPr>
        <p:spPr>
          <a:xfrm>
            <a:off x="7061200" y="1439332"/>
            <a:ext cx="2218267" cy="3699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/>
              <a:t>Servicio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A18E64D-0A0C-E54D-2ED2-E7A897DF002E}"/>
              </a:ext>
            </a:extLst>
          </p:cNvPr>
          <p:cNvSpPr/>
          <p:nvPr/>
        </p:nvSpPr>
        <p:spPr>
          <a:xfrm>
            <a:off x="7526867" y="2125133"/>
            <a:ext cx="1363133" cy="8297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POD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6B1AB5E-D754-B6B6-8446-774CA76A8685}"/>
              </a:ext>
            </a:extLst>
          </p:cNvPr>
          <p:cNvSpPr/>
          <p:nvPr/>
        </p:nvSpPr>
        <p:spPr>
          <a:xfrm>
            <a:off x="7586134" y="3632200"/>
            <a:ext cx="1363133" cy="8297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POD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80FB983A-1A8C-C7E1-1B08-28C9FF744651}"/>
              </a:ext>
            </a:extLst>
          </p:cNvPr>
          <p:cNvCxnSpPr>
            <a:stCxn id="2" idx="6"/>
            <a:endCxn id="3" idx="1"/>
          </p:cNvCxnSpPr>
          <p:nvPr/>
        </p:nvCxnSpPr>
        <p:spPr>
          <a:xfrm>
            <a:off x="740833" y="3289299"/>
            <a:ext cx="876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D3FF1AC3-EDAC-3DC4-7202-7629B8908B8E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3445933" y="3289299"/>
            <a:ext cx="520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76FA1302-0EE2-05F3-BBFD-FB75D020D35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184900" y="3289299"/>
            <a:ext cx="8763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4856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27</Words>
  <Application>Microsoft Office PowerPoint</Application>
  <PresentationFormat>Panorámica</PresentationFormat>
  <Paragraphs>18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Ivan Arenas Morante</dc:creator>
  <cp:lastModifiedBy>Ivan Arenas Morante</cp:lastModifiedBy>
  <cp:revision>2</cp:revision>
  <dcterms:created xsi:type="dcterms:W3CDTF">2022-07-14T18:13:35Z</dcterms:created>
  <dcterms:modified xsi:type="dcterms:W3CDTF">2022-07-16T09:57:23Z</dcterms:modified>
</cp:coreProperties>
</file>